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6" r:id="rId5"/>
    <p:sldId id="272" r:id="rId6"/>
    <p:sldId id="281" r:id="rId7"/>
    <p:sldId id="279" r:id="rId8"/>
    <p:sldId id="268" r:id="rId9"/>
    <p:sldId id="259" r:id="rId10"/>
    <p:sldId id="277" r:id="rId11"/>
    <p:sldId id="270" r:id="rId12"/>
    <p:sldId id="271" r:id="rId13"/>
    <p:sldId id="275" r:id="rId14"/>
    <p:sldId id="269" r:id="rId15"/>
    <p:sldId id="260" r:id="rId16"/>
    <p:sldId id="282" r:id="rId17"/>
    <p:sldId id="274" r:id="rId18"/>
    <p:sldId id="273" r:id="rId19"/>
    <p:sldId id="280" r:id="rId20"/>
    <p:sldId id="278" r:id="rId21"/>
    <p:sldId id="261" r:id="rId22"/>
    <p:sldId id="264" r:id="rId23"/>
    <p:sldId id="263" r:id="rId24"/>
    <p:sldId id="266" r:id="rId25"/>
    <p:sldId id="267" r:id="rId26"/>
    <p:sldId id="265" r:id="rId27"/>
    <p:sldId id="262" r:id="rId28"/>
    <p:sldId id="283" r:id="rId29"/>
    <p:sldId id="284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584" y="1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4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0" b="1033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41036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994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66"/>
          <a:stretch>
            <a:fillRect/>
          </a:stretch>
        </p:blipFill>
        <p:spPr>
          <a:xfrm>
            <a:off x="0" y="422393"/>
            <a:ext cx="3245191" cy="6221003"/>
          </a:xfrm>
          <a:custGeom>
            <a:avLst/>
            <a:gdLst>
              <a:gd name="connsiteX0" fmla="*/ 0 w 3245191"/>
              <a:gd name="connsiteY0" fmla="*/ 0 h 6221003"/>
              <a:gd name="connsiteX1" fmla="*/ 3245191 w 3245191"/>
              <a:gd name="connsiteY1" fmla="*/ 0 h 6221003"/>
              <a:gd name="connsiteX2" fmla="*/ 3245191 w 3245191"/>
              <a:gd name="connsiteY2" fmla="*/ 6221003 h 6221003"/>
              <a:gd name="connsiteX3" fmla="*/ 0 w 3245191"/>
              <a:gd name="connsiteY3" fmla="*/ 6221003 h 622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5191" h="6221003">
                <a:moveTo>
                  <a:pt x="0" y="0"/>
                </a:moveTo>
                <a:lnTo>
                  <a:pt x="3245191" y="0"/>
                </a:lnTo>
                <a:lnTo>
                  <a:pt x="3245191" y="6221003"/>
                </a:lnTo>
                <a:lnTo>
                  <a:pt x="0" y="6221003"/>
                </a:lnTo>
                <a:close/>
              </a:path>
            </a:pathLst>
          </a:custGeom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034"/>
          <a:stretch>
            <a:fillRect/>
          </a:stretch>
        </p:blipFill>
        <p:spPr>
          <a:xfrm>
            <a:off x="9935059" y="2172828"/>
            <a:ext cx="2302216" cy="4983629"/>
          </a:xfrm>
          <a:custGeom>
            <a:avLst/>
            <a:gdLst>
              <a:gd name="connsiteX0" fmla="*/ 0 w 2873828"/>
              <a:gd name="connsiteY0" fmla="*/ 0 h 6221003"/>
              <a:gd name="connsiteX1" fmla="*/ 2873828 w 2873828"/>
              <a:gd name="connsiteY1" fmla="*/ 0 h 6221003"/>
              <a:gd name="connsiteX2" fmla="*/ 2873828 w 2873828"/>
              <a:gd name="connsiteY2" fmla="*/ 6221003 h 6221003"/>
              <a:gd name="connsiteX3" fmla="*/ 0 w 2873828"/>
              <a:gd name="connsiteY3" fmla="*/ 6221003 h 622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3828" h="6221003">
                <a:moveTo>
                  <a:pt x="0" y="0"/>
                </a:moveTo>
                <a:lnTo>
                  <a:pt x="2873828" y="0"/>
                </a:lnTo>
                <a:lnTo>
                  <a:pt x="2873828" y="6221003"/>
                </a:lnTo>
                <a:lnTo>
                  <a:pt x="0" y="6221003"/>
                </a:lnTo>
                <a:close/>
              </a:path>
            </a:pathLst>
          </a:custGeom>
        </p:spPr>
      </p:pic>
      <p:sp>
        <p:nvSpPr>
          <p:cNvPr id="7" name="出自【趣你的PPT】(微信:qunideppt)：最优质的PPT资源库"/>
          <p:cNvSpPr/>
          <p:nvPr/>
        </p:nvSpPr>
        <p:spPr>
          <a:xfrm>
            <a:off x="3803605" y="1627578"/>
            <a:ext cx="2532278" cy="3602844"/>
          </a:xfrm>
          <a:custGeom>
            <a:avLst/>
            <a:gdLst>
              <a:gd name="connsiteX0" fmla="*/ 0 w 1214438"/>
              <a:gd name="connsiteY0" fmla="*/ 0 h 1730574"/>
              <a:gd name="connsiteX1" fmla="*/ 1214438 w 1214438"/>
              <a:gd name="connsiteY1" fmla="*/ 0 h 1730574"/>
              <a:gd name="connsiteX2" fmla="*/ 1214438 w 1214438"/>
              <a:gd name="connsiteY2" fmla="*/ 1730574 h 1730574"/>
              <a:gd name="connsiteX3" fmla="*/ 0 w 1214438"/>
              <a:gd name="connsiteY3" fmla="*/ 1730574 h 1730574"/>
              <a:gd name="connsiteX4" fmla="*/ 0 w 1214438"/>
              <a:gd name="connsiteY4" fmla="*/ 0 h 1730574"/>
              <a:gd name="connsiteX0" fmla="*/ 0 w 1214438"/>
              <a:gd name="connsiteY0" fmla="*/ 0 h 1730574"/>
              <a:gd name="connsiteX1" fmla="*/ 1214438 w 1214438"/>
              <a:gd name="connsiteY1" fmla="*/ 0 h 1730574"/>
              <a:gd name="connsiteX2" fmla="*/ 1212533 w 1214438"/>
              <a:gd name="connsiteY2" fmla="*/ 809625 h 1730574"/>
              <a:gd name="connsiteX3" fmla="*/ 1214438 w 1214438"/>
              <a:gd name="connsiteY3" fmla="*/ 1730574 h 1730574"/>
              <a:gd name="connsiteX4" fmla="*/ 0 w 1214438"/>
              <a:gd name="connsiteY4" fmla="*/ 1730574 h 1730574"/>
              <a:gd name="connsiteX5" fmla="*/ 0 w 1214438"/>
              <a:gd name="connsiteY5" fmla="*/ 0 h 1730574"/>
              <a:gd name="connsiteX0" fmla="*/ 0 w 1214438"/>
              <a:gd name="connsiteY0" fmla="*/ 0 h 1730574"/>
              <a:gd name="connsiteX1" fmla="*/ 1214438 w 1214438"/>
              <a:gd name="connsiteY1" fmla="*/ 0 h 1730574"/>
              <a:gd name="connsiteX2" fmla="*/ 1208723 w 1214438"/>
              <a:gd name="connsiteY2" fmla="*/ 287655 h 1730574"/>
              <a:gd name="connsiteX3" fmla="*/ 1212533 w 1214438"/>
              <a:gd name="connsiteY3" fmla="*/ 809625 h 1730574"/>
              <a:gd name="connsiteX4" fmla="*/ 1214438 w 1214438"/>
              <a:gd name="connsiteY4" fmla="*/ 1730574 h 1730574"/>
              <a:gd name="connsiteX5" fmla="*/ 0 w 1214438"/>
              <a:gd name="connsiteY5" fmla="*/ 1730574 h 1730574"/>
              <a:gd name="connsiteX6" fmla="*/ 0 w 1214438"/>
              <a:gd name="connsiteY6" fmla="*/ 0 h 1730574"/>
              <a:gd name="connsiteX0" fmla="*/ 0 w 1214438"/>
              <a:gd name="connsiteY0" fmla="*/ 0 h 1730574"/>
              <a:gd name="connsiteX1" fmla="*/ 1214438 w 1214438"/>
              <a:gd name="connsiteY1" fmla="*/ 0 h 1730574"/>
              <a:gd name="connsiteX2" fmla="*/ 1208723 w 1214438"/>
              <a:gd name="connsiteY2" fmla="*/ 287655 h 1730574"/>
              <a:gd name="connsiteX3" fmla="*/ 1212533 w 1214438"/>
              <a:gd name="connsiteY3" fmla="*/ 809625 h 1730574"/>
              <a:gd name="connsiteX4" fmla="*/ 1208723 w 1214438"/>
              <a:gd name="connsiteY4" fmla="*/ 1491615 h 1730574"/>
              <a:gd name="connsiteX5" fmla="*/ 1214438 w 1214438"/>
              <a:gd name="connsiteY5" fmla="*/ 1730574 h 1730574"/>
              <a:gd name="connsiteX6" fmla="*/ 0 w 1214438"/>
              <a:gd name="connsiteY6" fmla="*/ 1730574 h 1730574"/>
              <a:gd name="connsiteX7" fmla="*/ 0 w 1214438"/>
              <a:gd name="connsiteY7" fmla="*/ 0 h 1730574"/>
              <a:gd name="connsiteX0" fmla="*/ 1212533 w 1303973"/>
              <a:gd name="connsiteY0" fmla="*/ 809625 h 1730574"/>
              <a:gd name="connsiteX1" fmla="*/ 1208723 w 1303973"/>
              <a:gd name="connsiteY1" fmla="*/ 1491615 h 1730574"/>
              <a:gd name="connsiteX2" fmla="*/ 1214438 w 1303973"/>
              <a:gd name="connsiteY2" fmla="*/ 1730574 h 1730574"/>
              <a:gd name="connsiteX3" fmla="*/ 0 w 1303973"/>
              <a:gd name="connsiteY3" fmla="*/ 1730574 h 1730574"/>
              <a:gd name="connsiteX4" fmla="*/ 0 w 1303973"/>
              <a:gd name="connsiteY4" fmla="*/ 0 h 1730574"/>
              <a:gd name="connsiteX5" fmla="*/ 1214438 w 1303973"/>
              <a:gd name="connsiteY5" fmla="*/ 0 h 1730574"/>
              <a:gd name="connsiteX6" fmla="*/ 1208723 w 1303973"/>
              <a:gd name="connsiteY6" fmla="*/ 287655 h 1730574"/>
              <a:gd name="connsiteX7" fmla="*/ 1303973 w 1303973"/>
              <a:gd name="connsiteY7" fmla="*/ 901065 h 1730574"/>
              <a:gd name="connsiteX0" fmla="*/ 1212533 w 1214438"/>
              <a:gd name="connsiteY0" fmla="*/ 809625 h 1730574"/>
              <a:gd name="connsiteX1" fmla="*/ 1208723 w 1214438"/>
              <a:gd name="connsiteY1" fmla="*/ 1491615 h 1730574"/>
              <a:gd name="connsiteX2" fmla="*/ 1214438 w 1214438"/>
              <a:gd name="connsiteY2" fmla="*/ 1730574 h 1730574"/>
              <a:gd name="connsiteX3" fmla="*/ 0 w 1214438"/>
              <a:gd name="connsiteY3" fmla="*/ 1730574 h 1730574"/>
              <a:gd name="connsiteX4" fmla="*/ 0 w 1214438"/>
              <a:gd name="connsiteY4" fmla="*/ 0 h 1730574"/>
              <a:gd name="connsiteX5" fmla="*/ 1214438 w 1214438"/>
              <a:gd name="connsiteY5" fmla="*/ 0 h 1730574"/>
              <a:gd name="connsiteX6" fmla="*/ 1208723 w 1214438"/>
              <a:gd name="connsiteY6" fmla="*/ 287655 h 1730574"/>
              <a:gd name="connsiteX0" fmla="*/ 1208723 w 1214438"/>
              <a:gd name="connsiteY0" fmla="*/ 1491615 h 1730574"/>
              <a:gd name="connsiteX1" fmla="*/ 1214438 w 1214438"/>
              <a:gd name="connsiteY1" fmla="*/ 1730574 h 1730574"/>
              <a:gd name="connsiteX2" fmla="*/ 0 w 1214438"/>
              <a:gd name="connsiteY2" fmla="*/ 1730574 h 1730574"/>
              <a:gd name="connsiteX3" fmla="*/ 0 w 1214438"/>
              <a:gd name="connsiteY3" fmla="*/ 0 h 1730574"/>
              <a:gd name="connsiteX4" fmla="*/ 1214438 w 1214438"/>
              <a:gd name="connsiteY4" fmla="*/ 0 h 1730574"/>
              <a:gd name="connsiteX5" fmla="*/ 1208723 w 1214438"/>
              <a:gd name="connsiteY5" fmla="*/ 287655 h 1730574"/>
              <a:gd name="connsiteX0" fmla="*/ 1208723 w 1214438"/>
              <a:gd name="connsiteY0" fmla="*/ 1491615 h 1730574"/>
              <a:gd name="connsiteX1" fmla="*/ 1214438 w 1214438"/>
              <a:gd name="connsiteY1" fmla="*/ 1730574 h 1730574"/>
              <a:gd name="connsiteX2" fmla="*/ 0 w 1214438"/>
              <a:gd name="connsiteY2" fmla="*/ 1730574 h 1730574"/>
              <a:gd name="connsiteX3" fmla="*/ 0 w 1214438"/>
              <a:gd name="connsiteY3" fmla="*/ 0 h 1730574"/>
              <a:gd name="connsiteX4" fmla="*/ 1214438 w 1214438"/>
              <a:gd name="connsiteY4" fmla="*/ 0 h 1730574"/>
              <a:gd name="connsiteX5" fmla="*/ 1204913 w 1214438"/>
              <a:gd name="connsiteY5" fmla="*/ 283845 h 1730574"/>
              <a:gd name="connsiteX0" fmla="*/ 1208723 w 1223963"/>
              <a:gd name="connsiteY0" fmla="*/ 1491615 h 1730574"/>
              <a:gd name="connsiteX1" fmla="*/ 1214438 w 1223963"/>
              <a:gd name="connsiteY1" fmla="*/ 1730574 h 1730574"/>
              <a:gd name="connsiteX2" fmla="*/ 0 w 1223963"/>
              <a:gd name="connsiteY2" fmla="*/ 1730574 h 1730574"/>
              <a:gd name="connsiteX3" fmla="*/ 0 w 1223963"/>
              <a:gd name="connsiteY3" fmla="*/ 0 h 1730574"/>
              <a:gd name="connsiteX4" fmla="*/ 1214438 w 1223963"/>
              <a:gd name="connsiteY4" fmla="*/ 0 h 1730574"/>
              <a:gd name="connsiteX5" fmla="*/ 1223963 w 1223963"/>
              <a:gd name="connsiteY5" fmla="*/ 283845 h 1730574"/>
              <a:gd name="connsiteX0" fmla="*/ 1208723 w 1214438"/>
              <a:gd name="connsiteY0" fmla="*/ 1491615 h 1730574"/>
              <a:gd name="connsiteX1" fmla="*/ 1214438 w 1214438"/>
              <a:gd name="connsiteY1" fmla="*/ 1730574 h 1730574"/>
              <a:gd name="connsiteX2" fmla="*/ 0 w 1214438"/>
              <a:gd name="connsiteY2" fmla="*/ 1730574 h 1730574"/>
              <a:gd name="connsiteX3" fmla="*/ 0 w 1214438"/>
              <a:gd name="connsiteY3" fmla="*/ 0 h 1730574"/>
              <a:gd name="connsiteX4" fmla="*/ 1214438 w 1214438"/>
              <a:gd name="connsiteY4" fmla="*/ 0 h 1730574"/>
              <a:gd name="connsiteX5" fmla="*/ 1208723 w 1214438"/>
              <a:gd name="connsiteY5" fmla="*/ 287655 h 1730574"/>
              <a:gd name="connsiteX0" fmla="*/ 1208723 w 1223963"/>
              <a:gd name="connsiteY0" fmla="*/ 1491615 h 1730574"/>
              <a:gd name="connsiteX1" fmla="*/ 1214438 w 1223963"/>
              <a:gd name="connsiteY1" fmla="*/ 1730574 h 1730574"/>
              <a:gd name="connsiteX2" fmla="*/ 0 w 1223963"/>
              <a:gd name="connsiteY2" fmla="*/ 1730574 h 1730574"/>
              <a:gd name="connsiteX3" fmla="*/ 0 w 1223963"/>
              <a:gd name="connsiteY3" fmla="*/ 0 h 1730574"/>
              <a:gd name="connsiteX4" fmla="*/ 1214438 w 1223963"/>
              <a:gd name="connsiteY4" fmla="*/ 0 h 1730574"/>
              <a:gd name="connsiteX5" fmla="*/ 1223963 w 1223963"/>
              <a:gd name="connsiteY5" fmla="*/ 283845 h 1730574"/>
              <a:gd name="connsiteX0" fmla="*/ 1208723 w 1214438"/>
              <a:gd name="connsiteY0" fmla="*/ 1491615 h 1730574"/>
              <a:gd name="connsiteX1" fmla="*/ 1214438 w 1214438"/>
              <a:gd name="connsiteY1" fmla="*/ 1730574 h 1730574"/>
              <a:gd name="connsiteX2" fmla="*/ 0 w 1214438"/>
              <a:gd name="connsiteY2" fmla="*/ 1730574 h 1730574"/>
              <a:gd name="connsiteX3" fmla="*/ 0 w 1214438"/>
              <a:gd name="connsiteY3" fmla="*/ 0 h 1730574"/>
              <a:gd name="connsiteX4" fmla="*/ 1214438 w 1214438"/>
              <a:gd name="connsiteY4" fmla="*/ 0 h 1730574"/>
              <a:gd name="connsiteX5" fmla="*/ 1212533 w 1214438"/>
              <a:gd name="connsiteY5" fmla="*/ 283845 h 1730574"/>
              <a:gd name="connsiteX0" fmla="*/ 1208723 w 1216343"/>
              <a:gd name="connsiteY0" fmla="*/ 1491615 h 1730574"/>
              <a:gd name="connsiteX1" fmla="*/ 1214438 w 1216343"/>
              <a:gd name="connsiteY1" fmla="*/ 1730574 h 1730574"/>
              <a:gd name="connsiteX2" fmla="*/ 0 w 1216343"/>
              <a:gd name="connsiteY2" fmla="*/ 1730574 h 1730574"/>
              <a:gd name="connsiteX3" fmla="*/ 0 w 1216343"/>
              <a:gd name="connsiteY3" fmla="*/ 0 h 1730574"/>
              <a:gd name="connsiteX4" fmla="*/ 1214438 w 1216343"/>
              <a:gd name="connsiteY4" fmla="*/ 0 h 1730574"/>
              <a:gd name="connsiteX5" fmla="*/ 1216343 w 1216343"/>
              <a:gd name="connsiteY5" fmla="*/ 283845 h 1730574"/>
              <a:gd name="connsiteX0" fmla="*/ 1208723 w 1216343"/>
              <a:gd name="connsiteY0" fmla="*/ 1483995 h 1730574"/>
              <a:gd name="connsiteX1" fmla="*/ 1214438 w 1216343"/>
              <a:gd name="connsiteY1" fmla="*/ 1730574 h 1730574"/>
              <a:gd name="connsiteX2" fmla="*/ 0 w 1216343"/>
              <a:gd name="connsiteY2" fmla="*/ 1730574 h 1730574"/>
              <a:gd name="connsiteX3" fmla="*/ 0 w 1216343"/>
              <a:gd name="connsiteY3" fmla="*/ 0 h 1730574"/>
              <a:gd name="connsiteX4" fmla="*/ 1214438 w 1216343"/>
              <a:gd name="connsiteY4" fmla="*/ 0 h 1730574"/>
              <a:gd name="connsiteX5" fmla="*/ 1216343 w 1216343"/>
              <a:gd name="connsiteY5" fmla="*/ 283845 h 1730574"/>
              <a:gd name="connsiteX0" fmla="*/ 1231583 w 1231583"/>
              <a:gd name="connsiteY0" fmla="*/ 1483995 h 1730574"/>
              <a:gd name="connsiteX1" fmla="*/ 1214438 w 1231583"/>
              <a:gd name="connsiteY1" fmla="*/ 1730574 h 1730574"/>
              <a:gd name="connsiteX2" fmla="*/ 0 w 1231583"/>
              <a:gd name="connsiteY2" fmla="*/ 1730574 h 1730574"/>
              <a:gd name="connsiteX3" fmla="*/ 0 w 1231583"/>
              <a:gd name="connsiteY3" fmla="*/ 0 h 1730574"/>
              <a:gd name="connsiteX4" fmla="*/ 1214438 w 1231583"/>
              <a:gd name="connsiteY4" fmla="*/ 0 h 1730574"/>
              <a:gd name="connsiteX5" fmla="*/ 1216343 w 1231583"/>
              <a:gd name="connsiteY5" fmla="*/ 283845 h 1730574"/>
              <a:gd name="connsiteX0" fmla="*/ 1212533 w 1216343"/>
              <a:gd name="connsiteY0" fmla="*/ 1483995 h 1730574"/>
              <a:gd name="connsiteX1" fmla="*/ 1214438 w 1216343"/>
              <a:gd name="connsiteY1" fmla="*/ 1730574 h 1730574"/>
              <a:gd name="connsiteX2" fmla="*/ 0 w 1216343"/>
              <a:gd name="connsiteY2" fmla="*/ 1730574 h 1730574"/>
              <a:gd name="connsiteX3" fmla="*/ 0 w 1216343"/>
              <a:gd name="connsiteY3" fmla="*/ 0 h 1730574"/>
              <a:gd name="connsiteX4" fmla="*/ 1214438 w 1216343"/>
              <a:gd name="connsiteY4" fmla="*/ 0 h 1730574"/>
              <a:gd name="connsiteX5" fmla="*/ 1216343 w 1216343"/>
              <a:gd name="connsiteY5" fmla="*/ 283845 h 173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6343" h="1730574">
                <a:moveTo>
                  <a:pt x="1212533" y="1483995"/>
                </a:moveTo>
                <a:lnTo>
                  <a:pt x="1214438" y="1730574"/>
                </a:lnTo>
                <a:lnTo>
                  <a:pt x="0" y="1730574"/>
                </a:lnTo>
                <a:lnTo>
                  <a:pt x="0" y="0"/>
                </a:lnTo>
                <a:lnTo>
                  <a:pt x="1214438" y="0"/>
                </a:lnTo>
                <a:lnTo>
                  <a:pt x="1216343" y="283845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505526" y="2890387"/>
            <a:ext cx="4983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36A0DB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清新毕业论文答辩</a:t>
            </a: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681902" y="2379929"/>
            <a:ext cx="162560" cy="508000"/>
          </a:xfrm>
          <a:prstGeom prst="rect">
            <a:avLst/>
          </a:prstGeom>
          <a:solidFill>
            <a:srgbClr val="29A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4852523" y="2340254"/>
            <a:ext cx="14833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29A1DC"/>
                </a:solidFill>
              </a:rPr>
              <a:t>2017</a:t>
            </a:r>
            <a:endParaRPr lang="zh-CN" altLang="en-US" sz="4000" dirty="0">
              <a:solidFill>
                <a:srgbClr val="29A1DC"/>
              </a:solidFill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4562033" y="3609028"/>
            <a:ext cx="46750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sym typeface="Arial" panose="020B0604020202020204" pitchFamily="34" charset="0"/>
              </a:rPr>
              <a:t>该原创</a:t>
            </a:r>
            <a:r>
              <a:rPr lang="en-US" altLang="zh-CN" sz="2000" dirty="0">
                <a:sym typeface="Arial" panose="020B0604020202020204" pitchFamily="34" charset="0"/>
              </a:rPr>
              <a:t>PPT</a:t>
            </a:r>
            <a:r>
              <a:rPr lang="zh-CN" altLang="en-US" sz="2000" dirty="0">
                <a:sym typeface="Arial" panose="020B0604020202020204" pitchFamily="34" charset="0"/>
              </a:rPr>
              <a:t>模板来自公众号：趣你的</a:t>
            </a:r>
            <a:r>
              <a:rPr lang="en-US" altLang="zh-CN" sz="2000" dirty="0">
                <a:sym typeface="Arial" panose="020B0604020202020204" pitchFamily="34" charset="0"/>
              </a:rPr>
              <a:t>PPT</a:t>
            </a:r>
            <a:r>
              <a:rPr lang="zh-CN" altLang="en-US" sz="2000" dirty="0">
                <a:sym typeface="Arial" panose="020B0604020202020204" pitchFamily="34" charset="0"/>
              </a:rPr>
              <a:t>。</a:t>
            </a:r>
            <a:endParaRPr lang="zh-CN" altLang="en-US" sz="2000" dirty="0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4675321" y="4062830"/>
            <a:ext cx="2169046" cy="356279"/>
          </a:xfrm>
          <a:prstGeom prst="rect">
            <a:avLst/>
          </a:prstGeom>
          <a:noFill/>
          <a:ln>
            <a:solidFill>
              <a:schemeClr val="accent2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521092" y="4056303"/>
            <a:ext cx="2512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答辩人：趣你的</a:t>
            </a:r>
            <a:r>
              <a:rPr lang="en-US" altLang="zh-CN" dirty="0"/>
              <a:t>PPT</a:t>
            </a:r>
          </a:p>
          <a:p>
            <a:pPr algn="ctr"/>
            <a:endParaRPr lang="zh-CN" altLang="en-US" dirty="0"/>
          </a:p>
        </p:txBody>
      </p:sp>
      <p:cxnSp>
        <p:nvCxnSpPr>
          <p:cNvPr id="16" name="出自【趣你的PPT】(微信:qunideppt)：最优质的PPT资源库"/>
          <p:cNvCxnSpPr/>
          <p:nvPr/>
        </p:nvCxnSpPr>
        <p:spPr>
          <a:xfrm>
            <a:off x="4681902" y="4546206"/>
            <a:ext cx="3363291" cy="0"/>
          </a:xfrm>
          <a:prstGeom prst="line">
            <a:avLst/>
          </a:prstGeom>
          <a:ln w="12700">
            <a:solidFill>
              <a:srgbClr val="2BA9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出自【趣你的PPT】(微信:qunideppt)：最优质的PPT资源库"/>
          <p:cNvCxnSpPr/>
          <p:nvPr/>
        </p:nvCxnSpPr>
        <p:spPr>
          <a:xfrm>
            <a:off x="4681902" y="4647806"/>
            <a:ext cx="1301226" cy="0"/>
          </a:xfrm>
          <a:prstGeom prst="line">
            <a:avLst/>
          </a:prstGeom>
          <a:ln w="9525">
            <a:solidFill>
              <a:srgbClr val="289BD8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4681902" y="4749406"/>
            <a:ext cx="936578" cy="0"/>
          </a:xfrm>
          <a:prstGeom prst="line">
            <a:avLst/>
          </a:prstGeom>
          <a:ln w="9525">
            <a:solidFill>
              <a:srgbClr val="5AC4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988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1317162" y="2159434"/>
            <a:ext cx="1175657" cy="117565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813065">
            <a:off x="1118181" y="1960453"/>
            <a:ext cx="1573618" cy="1573618"/>
          </a:xfrm>
          <a:prstGeom prst="arc">
            <a:avLst>
              <a:gd name="adj1" fmla="val 16018236"/>
              <a:gd name="adj2" fmla="val 9832525"/>
            </a:avLst>
          </a:prstGeom>
          <a:noFill/>
          <a:ln w="101600" cap="rnd" cmpd="sng">
            <a:solidFill>
              <a:schemeClr val="accent1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1659037" y="2193264"/>
            <a:ext cx="4919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zh-CN" altLang="en-US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4109283" y="2159434"/>
            <a:ext cx="1175657" cy="117565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3910302" y="1960453"/>
            <a:ext cx="1573618" cy="1573618"/>
          </a:xfrm>
          <a:prstGeom prst="arc">
            <a:avLst>
              <a:gd name="adj1" fmla="val 16018236"/>
              <a:gd name="adj2" fmla="val 5788795"/>
            </a:avLst>
          </a:prstGeom>
          <a:noFill/>
          <a:ln w="101600" cap="rnd" cmpd="sng">
            <a:solidFill>
              <a:schemeClr val="accent2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4397883" y="2193264"/>
            <a:ext cx="5984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zh-CN" altLang="en-US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901404" y="2159434"/>
            <a:ext cx="1175657" cy="117565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sz="10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702423" y="1960453"/>
            <a:ext cx="1573618" cy="1573618"/>
          </a:xfrm>
          <a:prstGeom prst="arc">
            <a:avLst>
              <a:gd name="adj1" fmla="val 16018236"/>
              <a:gd name="adj2" fmla="val 3132458"/>
            </a:avLst>
          </a:prstGeom>
          <a:noFill/>
          <a:ln w="101600" cap="rnd" cmpd="sng">
            <a:solidFill>
              <a:schemeClr val="accent1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7174176" y="2193264"/>
            <a:ext cx="6301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zh-CN" altLang="en-US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9699183" y="2159434"/>
            <a:ext cx="1175657" cy="117565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9488884" y="1960453"/>
            <a:ext cx="1573618" cy="1573618"/>
          </a:xfrm>
          <a:prstGeom prst="arc">
            <a:avLst>
              <a:gd name="adj1" fmla="val 16018236"/>
              <a:gd name="adj2" fmla="val 13285852"/>
            </a:avLst>
          </a:prstGeom>
          <a:noFill/>
          <a:ln w="101600" cap="rnd" cmpd="sng">
            <a:solidFill>
              <a:schemeClr val="accent2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9976660" y="2193264"/>
            <a:ext cx="62070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zh-CN" altLang="en-US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735950" y="4016850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737991" y="4402797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3528071" y="4016850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3530112" y="4402797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320192" y="4016850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322233" y="4402797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9117971" y="4016850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9120012" y="4402797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2" name="Group 21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23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1556061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1出自【趣你的PPT】(微信:qunideppt)：最优质的PPT资源库"/>
          <p:cNvGrpSpPr/>
          <p:nvPr/>
        </p:nvGrpSpPr>
        <p:grpSpPr>
          <a:xfrm rot="10773759">
            <a:off x="6005116" y="3036286"/>
            <a:ext cx="1754223" cy="1126360"/>
            <a:chOff x="4481513" y="3678059"/>
            <a:chExt cx="1614487" cy="1036638"/>
          </a:xfrm>
        </p:grpSpPr>
        <p:sp>
          <p:nvSpPr>
            <p:cNvPr id="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81513" y="3678059"/>
              <a:ext cx="1614487" cy="3444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81513" y="4022546"/>
              <a:ext cx="1614487" cy="34448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81513" y="4367034"/>
              <a:ext cx="1614487" cy="3476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2出自【趣你的PPT】(微信:qunideppt)：最优质的PPT资源库"/>
          <p:cNvGrpSpPr/>
          <p:nvPr/>
        </p:nvGrpSpPr>
        <p:grpSpPr>
          <a:xfrm rot="10773759">
            <a:off x="4255827" y="3052861"/>
            <a:ext cx="1754223" cy="1121187"/>
            <a:chOff x="6096000" y="3187521"/>
            <a:chExt cx="1614487" cy="1031876"/>
          </a:xfrm>
        </p:grpSpPr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187521"/>
              <a:ext cx="1614487" cy="3444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532009"/>
              <a:ext cx="1614487" cy="3429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874909"/>
              <a:ext cx="1614487" cy="3444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53出自【趣你的PPT】(微信:qunideppt)：最优质的PPT资源库"/>
          <p:cNvGrpSpPr/>
          <p:nvPr/>
        </p:nvGrpSpPr>
        <p:grpSpPr>
          <a:xfrm rot="10773759">
            <a:off x="2264643" y="3067300"/>
            <a:ext cx="2016408" cy="1126360"/>
            <a:chOff x="7700963" y="3678059"/>
            <a:chExt cx="1855787" cy="1036638"/>
          </a:xfrm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4963" y="3678059"/>
              <a:ext cx="331787" cy="1036638"/>
            </a:xfrm>
            <a:custGeom>
              <a:avLst/>
              <a:gdLst>
                <a:gd name="T0" fmla="*/ 0 w 209"/>
                <a:gd name="T1" fmla="*/ 162 h 653"/>
                <a:gd name="T2" fmla="*/ 135 w 209"/>
                <a:gd name="T3" fmla="*/ 0 h 653"/>
                <a:gd name="T4" fmla="*/ 209 w 209"/>
                <a:gd name="T5" fmla="*/ 210 h 653"/>
                <a:gd name="T6" fmla="*/ 209 w 209"/>
                <a:gd name="T7" fmla="*/ 443 h 653"/>
                <a:gd name="T8" fmla="*/ 135 w 209"/>
                <a:gd name="T9" fmla="*/ 653 h 653"/>
                <a:gd name="T10" fmla="*/ 0 w 209"/>
                <a:gd name="T11" fmla="*/ 488 h 653"/>
                <a:gd name="T12" fmla="*/ 0 w 209"/>
                <a:gd name="T13" fmla="*/ 162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653">
                  <a:moveTo>
                    <a:pt x="0" y="162"/>
                  </a:moveTo>
                  <a:lnTo>
                    <a:pt x="135" y="0"/>
                  </a:lnTo>
                  <a:lnTo>
                    <a:pt x="209" y="210"/>
                  </a:lnTo>
                  <a:lnTo>
                    <a:pt x="209" y="443"/>
                  </a:lnTo>
                  <a:lnTo>
                    <a:pt x="135" y="653"/>
                  </a:lnTo>
                  <a:lnTo>
                    <a:pt x="0" y="488"/>
                  </a:lnTo>
                  <a:lnTo>
                    <a:pt x="0" y="162"/>
                  </a:lnTo>
                  <a:close/>
                </a:path>
              </a:pathLst>
            </a:custGeom>
            <a:solidFill>
              <a:srgbClr val="BBA17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00963" y="3678059"/>
              <a:ext cx="1738312" cy="344488"/>
            </a:xfrm>
            <a:custGeom>
              <a:avLst/>
              <a:gdLst>
                <a:gd name="T0" fmla="*/ 1020 w 1095"/>
                <a:gd name="T1" fmla="*/ 217 h 217"/>
                <a:gd name="T2" fmla="*/ 1095 w 1095"/>
                <a:gd name="T3" fmla="*/ 0 h 217"/>
                <a:gd name="T4" fmla="*/ 0 w 1095"/>
                <a:gd name="T5" fmla="*/ 0 h 217"/>
                <a:gd name="T6" fmla="*/ 0 w 1095"/>
                <a:gd name="T7" fmla="*/ 217 h 217"/>
                <a:gd name="T8" fmla="*/ 1020 w 1095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217">
                  <a:moveTo>
                    <a:pt x="1020" y="217"/>
                  </a:moveTo>
                  <a:lnTo>
                    <a:pt x="1095" y="0"/>
                  </a:lnTo>
                  <a:lnTo>
                    <a:pt x="0" y="0"/>
                  </a:lnTo>
                  <a:lnTo>
                    <a:pt x="0" y="217"/>
                  </a:lnTo>
                  <a:lnTo>
                    <a:pt x="1020" y="2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00963" y="4022546"/>
              <a:ext cx="1619250" cy="34448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00963" y="4367034"/>
              <a:ext cx="1738312" cy="347663"/>
            </a:xfrm>
            <a:custGeom>
              <a:avLst/>
              <a:gdLst>
                <a:gd name="T0" fmla="*/ 1095 w 1095"/>
                <a:gd name="T1" fmla="*/ 219 h 219"/>
                <a:gd name="T2" fmla="*/ 1020 w 1095"/>
                <a:gd name="T3" fmla="*/ 0 h 219"/>
                <a:gd name="T4" fmla="*/ 0 w 1095"/>
                <a:gd name="T5" fmla="*/ 0 h 219"/>
                <a:gd name="T6" fmla="*/ 0 w 1095"/>
                <a:gd name="T7" fmla="*/ 219 h 219"/>
                <a:gd name="T8" fmla="*/ 1095 w 1095"/>
                <a:gd name="T9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219">
                  <a:moveTo>
                    <a:pt x="1095" y="219"/>
                  </a:moveTo>
                  <a:lnTo>
                    <a:pt x="1020" y="0"/>
                  </a:lnTo>
                  <a:lnTo>
                    <a:pt x="0" y="0"/>
                  </a:lnTo>
                  <a:lnTo>
                    <a:pt x="0" y="219"/>
                  </a:lnTo>
                  <a:lnTo>
                    <a:pt x="1095" y="2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98000" y="4049534"/>
              <a:ext cx="82550" cy="29368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54出自【趣你的PPT】(微信:qunideppt)：最优质的PPT资源库"/>
          <p:cNvGrpSpPr/>
          <p:nvPr/>
        </p:nvGrpSpPr>
        <p:grpSpPr>
          <a:xfrm rot="10773759">
            <a:off x="7739992" y="3009862"/>
            <a:ext cx="3122070" cy="1121187"/>
            <a:chOff x="1608138" y="3187521"/>
            <a:chExt cx="2873375" cy="1031876"/>
          </a:xfrm>
        </p:grpSpPr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08138" y="3187521"/>
              <a:ext cx="1490662" cy="1031875"/>
            </a:xfrm>
            <a:custGeom>
              <a:avLst/>
              <a:gdLst>
                <a:gd name="T0" fmla="*/ 793 w 939"/>
                <a:gd name="T1" fmla="*/ 650 h 650"/>
                <a:gd name="T2" fmla="*/ 0 w 939"/>
                <a:gd name="T3" fmla="*/ 326 h 650"/>
                <a:gd name="T4" fmla="*/ 793 w 939"/>
                <a:gd name="T5" fmla="*/ 0 h 650"/>
                <a:gd name="T6" fmla="*/ 939 w 939"/>
                <a:gd name="T7" fmla="*/ 0 h 650"/>
                <a:gd name="T8" fmla="*/ 939 w 939"/>
                <a:gd name="T9" fmla="*/ 650 h 650"/>
                <a:gd name="T10" fmla="*/ 793 w 939"/>
                <a:gd name="T11" fmla="*/ 65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9" h="650">
                  <a:moveTo>
                    <a:pt x="793" y="650"/>
                  </a:moveTo>
                  <a:lnTo>
                    <a:pt x="0" y="326"/>
                  </a:lnTo>
                  <a:lnTo>
                    <a:pt x="793" y="0"/>
                  </a:lnTo>
                  <a:lnTo>
                    <a:pt x="939" y="0"/>
                  </a:lnTo>
                  <a:lnTo>
                    <a:pt x="939" y="650"/>
                  </a:lnTo>
                  <a:lnTo>
                    <a:pt x="793" y="650"/>
                  </a:lnTo>
                  <a:close/>
                </a:path>
              </a:pathLst>
            </a:custGeom>
            <a:solidFill>
              <a:srgbClr val="D4AC8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8438" y="3187521"/>
              <a:ext cx="1743075" cy="344488"/>
            </a:xfrm>
            <a:custGeom>
              <a:avLst/>
              <a:gdLst>
                <a:gd name="T0" fmla="*/ 464 w 464"/>
                <a:gd name="T1" fmla="*/ 0 h 91"/>
                <a:gd name="T2" fmla="*/ 41 w 464"/>
                <a:gd name="T3" fmla="*/ 0 h 91"/>
                <a:gd name="T4" fmla="*/ 16 w 464"/>
                <a:gd name="T5" fmla="*/ 14 h 91"/>
                <a:gd name="T6" fmla="*/ 5 w 464"/>
                <a:gd name="T7" fmla="*/ 31 h 91"/>
                <a:gd name="T8" fmla="*/ 5 w 464"/>
                <a:gd name="T9" fmla="*/ 59 h 91"/>
                <a:gd name="T10" fmla="*/ 16 w 464"/>
                <a:gd name="T11" fmla="*/ 77 h 91"/>
                <a:gd name="T12" fmla="*/ 41 w 464"/>
                <a:gd name="T13" fmla="*/ 91 h 91"/>
                <a:gd name="T14" fmla="*/ 464 w 464"/>
                <a:gd name="T15" fmla="*/ 91 h 91"/>
                <a:gd name="T16" fmla="*/ 464 w 464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4" h="91">
                  <a:moveTo>
                    <a:pt x="46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32" y="0"/>
                    <a:pt x="21" y="6"/>
                    <a:pt x="16" y="1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9"/>
                    <a:pt x="0" y="52"/>
                    <a:pt x="5" y="59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21" y="85"/>
                    <a:pt x="32" y="91"/>
                    <a:pt x="41" y="91"/>
                  </a:cubicBezTo>
                  <a:cubicBezTo>
                    <a:pt x="464" y="91"/>
                    <a:pt x="464" y="91"/>
                    <a:pt x="464" y="91"/>
                  </a:cubicBezTo>
                  <a:lnTo>
                    <a:pt x="4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8438" y="3532009"/>
              <a:ext cx="1743075" cy="342900"/>
            </a:xfrm>
            <a:custGeom>
              <a:avLst/>
              <a:gdLst>
                <a:gd name="T0" fmla="*/ 464 w 464"/>
                <a:gd name="T1" fmla="*/ 0 h 91"/>
                <a:gd name="T2" fmla="*/ 41 w 464"/>
                <a:gd name="T3" fmla="*/ 0 h 91"/>
                <a:gd name="T4" fmla="*/ 16 w 464"/>
                <a:gd name="T5" fmla="*/ 14 h 91"/>
                <a:gd name="T6" fmla="*/ 5 w 464"/>
                <a:gd name="T7" fmla="*/ 32 h 91"/>
                <a:gd name="T8" fmla="*/ 5 w 464"/>
                <a:gd name="T9" fmla="*/ 60 h 91"/>
                <a:gd name="T10" fmla="*/ 16 w 464"/>
                <a:gd name="T11" fmla="*/ 77 h 91"/>
                <a:gd name="T12" fmla="*/ 41 w 464"/>
                <a:gd name="T13" fmla="*/ 91 h 91"/>
                <a:gd name="T14" fmla="*/ 464 w 464"/>
                <a:gd name="T15" fmla="*/ 91 h 91"/>
                <a:gd name="T16" fmla="*/ 464 w 464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4" h="91">
                  <a:moveTo>
                    <a:pt x="46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32" y="0"/>
                    <a:pt x="21" y="6"/>
                    <a:pt x="16" y="14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39"/>
                    <a:pt x="0" y="52"/>
                    <a:pt x="5" y="60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21" y="85"/>
                    <a:pt x="32" y="91"/>
                    <a:pt x="41" y="91"/>
                  </a:cubicBezTo>
                  <a:cubicBezTo>
                    <a:pt x="464" y="91"/>
                    <a:pt x="464" y="91"/>
                    <a:pt x="464" y="91"/>
                  </a:cubicBezTo>
                  <a:lnTo>
                    <a:pt x="464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8438" y="3874909"/>
              <a:ext cx="1743075" cy="344488"/>
            </a:xfrm>
            <a:custGeom>
              <a:avLst/>
              <a:gdLst>
                <a:gd name="T0" fmla="*/ 464 w 464"/>
                <a:gd name="T1" fmla="*/ 0 h 91"/>
                <a:gd name="T2" fmla="*/ 41 w 464"/>
                <a:gd name="T3" fmla="*/ 0 h 91"/>
                <a:gd name="T4" fmla="*/ 16 w 464"/>
                <a:gd name="T5" fmla="*/ 14 h 91"/>
                <a:gd name="T6" fmla="*/ 5 w 464"/>
                <a:gd name="T7" fmla="*/ 32 h 91"/>
                <a:gd name="T8" fmla="*/ 5 w 464"/>
                <a:gd name="T9" fmla="*/ 60 h 91"/>
                <a:gd name="T10" fmla="*/ 16 w 464"/>
                <a:gd name="T11" fmla="*/ 77 h 91"/>
                <a:gd name="T12" fmla="*/ 41 w 464"/>
                <a:gd name="T13" fmla="*/ 91 h 91"/>
                <a:gd name="T14" fmla="*/ 464 w 464"/>
                <a:gd name="T15" fmla="*/ 91 h 91"/>
                <a:gd name="T16" fmla="*/ 464 w 464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4" h="91">
                  <a:moveTo>
                    <a:pt x="46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32" y="0"/>
                    <a:pt x="21" y="6"/>
                    <a:pt x="16" y="14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40"/>
                    <a:pt x="0" y="52"/>
                    <a:pt x="5" y="60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21" y="85"/>
                    <a:pt x="32" y="91"/>
                    <a:pt x="41" y="91"/>
                  </a:cubicBezTo>
                  <a:cubicBezTo>
                    <a:pt x="464" y="91"/>
                    <a:pt x="464" y="91"/>
                    <a:pt x="464" y="91"/>
                  </a:cubicBezTo>
                  <a:lnTo>
                    <a:pt x="4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08138" y="3538359"/>
              <a:ext cx="428625" cy="333375"/>
            </a:xfrm>
            <a:custGeom>
              <a:avLst/>
              <a:gdLst>
                <a:gd name="T0" fmla="*/ 114 w 114"/>
                <a:gd name="T1" fmla="*/ 49 h 88"/>
                <a:gd name="T2" fmla="*/ 107 w 114"/>
                <a:gd name="T3" fmla="*/ 0 h 88"/>
                <a:gd name="T4" fmla="*/ 0 w 114"/>
                <a:gd name="T5" fmla="*/ 44 h 88"/>
                <a:gd name="T6" fmla="*/ 109 w 114"/>
                <a:gd name="T7" fmla="*/ 88 h 88"/>
                <a:gd name="T8" fmla="*/ 114 w 114"/>
                <a:gd name="T9" fmla="*/ 4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88">
                  <a:moveTo>
                    <a:pt x="114" y="49"/>
                  </a:moveTo>
                  <a:cubicBezTo>
                    <a:pt x="114" y="32"/>
                    <a:pt x="111" y="15"/>
                    <a:pt x="107" y="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09" y="88"/>
                    <a:pt x="109" y="88"/>
                    <a:pt x="109" y="88"/>
                  </a:cubicBezTo>
                  <a:cubicBezTo>
                    <a:pt x="112" y="76"/>
                    <a:pt x="114" y="63"/>
                    <a:pt x="114" y="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cxnSp>
        <p:nvCxnSpPr>
          <p:cNvPr id="22" name="出自【趣你的PPT】(微信:qunideppt)：最优质的PPT资源库"/>
          <p:cNvCxnSpPr/>
          <p:nvPr/>
        </p:nvCxnSpPr>
        <p:spPr>
          <a:xfrm>
            <a:off x="3400597" y="4200366"/>
            <a:ext cx="0" cy="79758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出自【趣你的PPT】(微信:qunideppt)：最优质的PPT资源库"/>
          <p:cNvCxnSpPr/>
          <p:nvPr/>
        </p:nvCxnSpPr>
        <p:spPr>
          <a:xfrm>
            <a:off x="6919050" y="4200366"/>
            <a:ext cx="0" cy="79758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出自【趣你的PPT】(微信:qunideppt)：最优质的PPT资源库"/>
          <p:cNvCxnSpPr/>
          <p:nvPr/>
        </p:nvCxnSpPr>
        <p:spPr>
          <a:xfrm flipV="1">
            <a:off x="5050493" y="2200375"/>
            <a:ext cx="0" cy="797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出自【趣你的PPT】(微信:qunideppt)：最优质的PPT资源库"/>
          <p:cNvCxnSpPr/>
          <p:nvPr/>
        </p:nvCxnSpPr>
        <p:spPr>
          <a:xfrm flipV="1">
            <a:off x="8678276" y="2200375"/>
            <a:ext cx="0" cy="797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出自【趣你的PPT】(微信:qunideppt)：最优质的PPT资源库"/>
          <p:cNvSpPr txBox="1"/>
          <p:nvPr/>
        </p:nvSpPr>
        <p:spPr>
          <a:xfrm>
            <a:off x="2231557" y="5234999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2233598" y="558773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5750010" y="5234999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5752051" y="558773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3881453" y="1127849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3883494" y="148058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7509236" y="1127849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511277" y="148058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4" name="Group 33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35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1513443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2700000">
            <a:off x="3571693" y="1690220"/>
            <a:ext cx="1459236" cy="559629"/>
          </a:xfrm>
          <a:prstGeom prst="roundRect">
            <a:avLst>
              <a:gd name="adj" fmla="val 7044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05740" rIns="68580" rtlCol="0" anchor="t"/>
          <a:lstStyle/>
          <a:p>
            <a:pPr algn="ctr">
              <a:lnSpc>
                <a:spcPct val="120000"/>
              </a:lnSpc>
            </a:pPr>
            <a:endParaRPr lang="en-US" sz="120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18900000">
            <a:off x="3567213" y="2327931"/>
            <a:ext cx="1459236" cy="559629"/>
          </a:xfrm>
          <a:prstGeom prst="roundRect">
            <a:avLst>
              <a:gd name="adj" fmla="val 7044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05740" rIns="68580" rtlCol="0" anchor="t"/>
          <a:lstStyle/>
          <a:p>
            <a:pPr algn="ctr">
              <a:lnSpc>
                <a:spcPct val="120000"/>
              </a:lnSpc>
            </a:pPr>
            <a:endParaRPr lang="en-US" sz="120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1939100" y="2017261"/>
            <a:ext cx="2668509" cy="559629"/>
          </a:xfrm>
          <a:prstGeom prst="roundRect">
            <a:avLst>
              <a:gd name="adj" fmla="val 7044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05740" rIns="68580" rtlCol="0" anchor="ctr"/>
          <a:lstStyle/>
          <a:p>
            <a:pPr>
              <a:lnSpc>
                <a:spcPct val="120000"/>
              </a:lnSpc>
            </a:pPr>
            <a:endParaRPr lang="en-US" sz="120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4296831" y="1970035"/>
            <a:ext cx="644242" cy="644243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35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2700000">
            <a:off x="6276746" y="2652796"/>
            <a:ext cx="1765675" cy="677152"/>
          </a:xfrm>
          <a:prstGeom prst="roundRect">
            <a:avLst>
              <a:gd name="adj" fmla="val 7044"/>
            </a:avLst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05740" rIns="68580" rtlCol="0" anchor="t"/>
          <a:lstStyle/>
          <a:p>
            <a:pPr algn="ctr">
              <a:lnSpc>
                <a:spcPct val="120000"/>
              </a:lnSpc>
            </a:pPr>
            <a:endParaRPr lang="en-US" sz="120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8900000">
            <a:off x="6271325" y="3424426"/>
            <a:ext cx="1765676" cy="677152"/>
          </a:xfrm>
          <a:prstGeom prst="roundRect">
            <a:avLst>
              <a:gd name="adj" fmla="val 7044"/>
            </a:avLst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05740" rIns="68580" rtlCol="0" anchor="t"/>
          <a:lstStyle/>
          <a:p>
            <a:pPr algn="ctr">
              <a:lnSpc>
                <a:spcPct val="120000"/>
              </a:lnSpc>
            </a:pPr>
            <a:endParaRPr lang="en-US" sz="120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301309" y="3048516"/>
            <a:ext cx="3228895" cy="677152"/>
          </a:xfrm>
          <a:prstGeom prst="roundRect">
            <a:avLst>
              <a:gd name="adj" fmla="val 7044"/>
            </a:avLst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05740" rIns="68580" rtlCol="0" anchor="ctr"/>
          <a:lstStyle/>
          <a:p>
            <a:pPr>
              <a:lnSpc>
                <a:spcPct val="120000"/>
              </a:lnSpc>
            </a:pPr>
            <a:endParaRPr lang="en-US" sz="120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7154164" y="2991372"/>
            <a:ext cx="779532" cy="779533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35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2700000">
            <a:off x="9617197" y="2004449"/>
            <a:ext cx="1605159" cy="615592"/>
          </a:xfrm>
          <a:prstGeom prst="roundRect">
            <a:avLst>
              <a:gd name="adj" fmla="val 7044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05740" rIns="68580" rtlCol="0" anchor="t"/>
          <a:lstStyle/>
          <a:p>
            <a:pPr algn="ctr">
              <a:lnSpc>
                <a:spcPct val="120000"/>
              </a:lnSpc>
            </a:pPr>
            <a:endParaRPr lang="en-US" sz="120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18900000">
            <a:off x="9612269" y="2705931"/>
            <a:ext cx="1605160" cy="615592"/>
          </a:xfrm>
          <a:prstGeom prst="roundRect">
            <a:avLst>
              <a:gd name="adj" fmla="val 7044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05740" rIns="68580" rtlCol="0" anchor="t"/>
          <a:lstStyle/>
          <a:p>
            <a:pPr algn="ctr">
              <a:lnSpc>
                <a:spcPct val="120000"/>
              </a:lnSpc>
            </a:pPr>
            <a:endParaRPr lang="en-US" sz="120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7821345" y="2364194"/>
            <a:ext cx="2935359" cy="615592"/>
          </a:xfrm>
          <a:prstGeom prst="roundRect">
            <a:avLst>
              <a:gd name="adj" fmla="val 7044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05740" rIns="68580" rtlCol="0" anchor="ctr"/>
          <a:lstStyle/>
          <a:p>
            <a:pPr>
              <a:lnSpc>
                <a:spcPct val="120000"/>
              </a:lnSpc>
            </a:pPr>
            <a:endParaRPr lang="en-US" sz="120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10414850" y="2312245"/>
            <a:ext cx="708666" cy="708667"/>
          </a:xfrm>
          <a:custGeom>
            <a:avLst/>
            <a:gdLst>
              <a:gd name="connsiteX0" fmla="*/ 1621876 w 4116165"/>
              <a:gd name="connsiteY0" fmla="*/ 814807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1621876 w 4116165"/>
              <a:gd name="connsiteY8" fmla="*/ 814807 h 3497531"/>
              <a:gd name="connsiteX9" fmla="*/ 688860 w 4116165"/>
              <a:gd name="connsiteY9" fmla="*/ 0 h 3497531"/>
              <a:gd name="connsiteX10" fmla="*/ 739322 w 4116165"/>
              <a:gd name="connsiteY10" fmla="*/ 20901 h 3497531"/>
              <a:gd name="connsiteX11" fmla="*/ 1356818 w 4116165"/>
              <a:gd name="connsiteY11" fmla="*/ 638398 h 3497531"/>
              <a:gd name="connsiteX12" fmla="*/ 1356818 w 4116165"/>
              <a:gd name="connsiteY12" fmla="*/ 739322 h 3497531"/>
              <a:gd name="connsiteX13" fmla="*/ 739322 w 4116165"/>
              <a:gd name="connsiteY13" fmla="*/ 1356819 h 3497531"/>
              <a:gd name="connsiteX14" fmla="*/ 638398 w 4116165"/>
              <a:gd name="connsiteY14" fmla="*/ 1356819 h 3497531"/>
              <a:gd name="connsiteX15" fmla="*/ 20901 w 4116165"/>
              <a:gd name="connsiteY15" fmla="*/ 739322 h 3497531"/>
              <a:gd name="connsiteX16" fmla="*/ 20901 w 4116165"/>
              <a:gd name="connsiteY16" fmla="*/ 638398 h 3497531"/>
              <a:gd name="connsiteX17" fmla="*/ 638398 w 4116165"/>
              <a:gd name="connsiteY17" fmla="*/ 20901 h 3497531"/>
              <a:gd name="connsiteX18" fmla="*/ 688860 w 4116165"/>
              <a:gd name="connsiteY18" fmla="*/ 0 h 3497531"/>
              <a:gd name="connsiteX0" fmla="*/ 1433441 w 4116165"/>
              <a:gd name="connsiteY0" fmla="*/ 1003242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1433441 w 4116165"/>
              <a:gd name="connsiteY7" fmla="*/ 1003242 h 3497531"/>
              <a:gd name="connsiteX8" fmla="*/ 688860 w 4116165"/>
              <a:gd name="connsiteY8" fmla="*/ 0 h 3497531"/>
              <a:gd name="connsiteX9" fmla="*/ 739322 w 4116165"/>
              <a:gd name="connsiteY9" fmla="*/ 20901 h 3497531"/>
              <a:gd name="connsiteX10" fmla="*/ 1356818 w 4116165"/>
              <a:gd name="connsiteY10" fmla="*/ 638398 h 3497531"/>
              <a:gd name="connsiteX11" fmla="*/ 1356818 w 4116165"/>
              <a:gd name="connsiteY11" fmla="*/ 739322 h 3497531"/>
              <a:gd name="connsiteX12" fmla="*/ 739322 w 4116165"/>
              <a:gd name="connsiteY12" fmla="*/ 1356819 h 3497531"/>
              <a:gd name="connsiteX13" fmla="*/ 638398 w 4116165"/>
              <a:gd name="connsiteY13" fmla="*/ 1356819 h 3497531"/>
              <a:gd name="connsiteX14" fmla="*/ 20901 w 4116165"/>
              <a:gd name="connsiteY14" fmla="*/ 739322 h 3497531"/>
              <a:gd name="connsiteX15" fmla="*/ 20901 w 4116165"/>
              <a:gd name="connsiteY15" fmla="*/ 638398 h 3497531"/>
              <a:gd name="connsiteX16" fmla="*/ 638398 w 4116165"/>
              <a:gd name="connsiteY16" fmla="*/ 20901 h 3497531"/>
              <a:gd name="connsiteX17" fmla="*/ 688860 w 4116165"/>
              <a:gd name="connsiteY17" fmla="*/ 0 h 3497531"/>
              <a:gd name="connsiteX0" fmla="*/ 1433441 w 4116165"/>
              <a:gd name="connsiteY0" fmla="*/ 3309096 h 3497531"/>
              <a:gd name="connsiteX1" fmla="*/ 3927730 w 4116165"/>
              <a:gd name="connsiteY1" fmla="*/ 814807 h 3497531"/>
              <a:gd name="connsiteX2" fmla="*/ 4116165 w 4116165"/>
              <a:gd name="connsiteY2" fmla="*/ 1003242 h 3497531"/>
              <a:gd name="connsiteX3" fmla="*/ 4116165 w 4116165"/>
              <a:gd name="connsiteY3" fmla="*/ 3309096 h 3497531"/>
              <a:gd name="connsiteX4" fmla="*/ 3927730 w 4116165"/>
              <a:gd name="connsiteY4" fmla="*/ 3497531 h 3497531"/>
              <a:gd name="connsiteX5" fmla="*/ 1621876 w 4116165"/>
              <a:gd name="connsiteY5" fmla="*/ 3497531 h 3497531"/>
              <a:gd name="connsiteX6" fmla="*/ 1433441 w 4116165"/>
              <a:gd name="connsiteY6" fmla="*/ 3309096 h 3497531"/>
              <a:gd name="connsiteX7" fmla="*/ 688860 w 4116165"/>
              <a:gd name="connsiteY7" fmla="*/ 0 h 3497531"/>
              <a:gd name="connsiteX8" fmla="*/ 739322 w 4116165"/>
              <a:gd name="connsiteY8" fmla="*/ 20901 h 3497531"/>
              <a:gd name="connsiteX9" fmla="*/ 1356818 w 4116165"/>
              <a:gd name="connsiteY9" fmla="*/ 638398 h 3497531"/>
              <a:gd name="connsiteX10" fmla="*/ 1356818 w 4116165"/>
              <a:gd name="connsiteY10" fmla="*/ 739322 h 3497531"/>
              <a:gd name="connsiteX11" fmla="*/ 739322 w 4116165"/>
              <a:gd name="connsiteY11" fmla="*/ 1356819 h 3497531"/>
              <a:gd name="connsiteX12" fmla="*/ 638398 w 4116165"/>
              <a:gd name="connsiteY12" fmla="*/ 1356819 h 3497531"/>
              <a:gd name="connsiteX13" fmla="*/ 20901 w 4116165"/>
              <a:gd name="connsiteY13" fmla="*/ 739322 h 3497531"/>
              <a:gd name="connsiteX14" fmla="*/ 20901 w 4116165"/>
              <a:gd name="connsiteY14" fmla="*/ 638398 h 3497531"/>
              <a:gd name="connsiteX15" fmla="*/ 638398 w 4116165"/>
              <a:gd name="connsiteY15" fmla="*/ 20901 h 3497531"/>
              <a:gd name="connsiteX16" fmla="*/ 688860 w 4116165"/>
              <a:gd name="connsiteY16" fmla="*/ 0 h 3497531"/>
              <a:gd name="connsiteX0" fmla="*/ 1433441 w 4116165"/>
              <a:gd name="connsiteY0" fmla="*/ 3309096 h 3497531"/>
              <a:gd name="connsiteX1" fmla="*/ 4116165 w 4116165"/>
              <a:gd name="connsiteY1" fmla="*/ 1003242 h 3497531"/>
              <a:gd name="connsiteX2" fmla="*/ 4116165 w 4116165"/>
              <a:gd name="connsiteY2" fmla="*/ 3309096 h 3497531"/>
              <a:gd name="connsiteX3" fmla="*/ 3927730 w 4116165"/>
              <a:gd name="connsiteY3" fmla="*/ 3497531 h 3497531"/>
              <a:gd name="connsiteX4" fmla="*/ 1621876 w 4116165"/>
              <a:gd name="connsiteY4" fmla="*/ 3497531 h 3497531"/>
              <a:gd name="connsiteX5" fmla="*/ 1433441 w 4116165"/>
              <a:gd name="connsiteY5" fmla="*/ 3309096 h 3497531"/>
              <a:gd name="connsiteX6" fmla="*/ 688860 w 4116165"/>
              <a:gd name="connsiteY6" fmla="*/ 0 h 3497531"/>
              <a:gd name="connsiteX7" fmla="*/ 739322 w 4116165"/>
              <a:gd name="connsiteY7" fmla="*/ 20901 h 3497531"/>
              <a:gd name="connsiteX8" fmla="*/ 1356818 w 4116165"/>
              <a:gd name="connsiteY8" fmla="*/ 638398 h 3497531"/>
              <a:gd name="connsiteX9" fmla="*/ 1356818 w 4116165"/>
              <a:gd name="connsiteY9" fmla="*/ 739322 h 3497531"/>
              <a:gd name="connsiteX10" fmla="*/ 739322 w 4116165"/>
              <a:gd name="connsiteY10" fmla="*/ 1356819 h 3497531"/>
              <a:gd name="connsiteX11" fmla="*/ 638398 w 4116165"/>
              <a:gd name="connsiteY11" fmla="*/ 1356819 h 3497531"/>
              <a:gd name="connsiteX12" fmla="*/ 20901 w 4116165"/>
              <a:gd name="connsiteY12" fmla="*/ 739322 h 3497531"/>
              <a:gd name="connsiteX13" fmla="*/ 20901 w 4116165"/>
              <a:gd name="connsiteY13" fmla="*/ 638398 h 3497531"/>
              <a:gd name="connsiteX14" fmla="*/ 638398 w 4116165"/>
              <a:gd name="connsiteY14" fmla="*/ 20901 h 3497531"/>
              <a:gd name="connsiteX15" fmla="*/ 688860 w 4116165"/>
              <a:gd name="connsiteY15" fmla="*/ 0 h 3497531"/>
              <a:gd name="connsiteX0" fmla="*/ 1433441 w 4116165"/>
              <a:gd name="connsiteY0" fmla="*/ 3309096 h 3497531"/>
              <a:gd name="connsiteX1" fmla="*/ 4116165 w 4116165"/>
              <a:gd name="connsiteY1" fmla="*/ 3309096 h 3497531"/>
              <a:gd name="connsiteX2" fmla="*/ 3927730 w 4116165"/>
              <a:gd name="connsiteY2" fmla="*/ 3497531 h 3497531"/>
              <a:gd name="connsiteX3" fmla="*/ 1621876 w 4116165"/>
              <a:gd name="connsiteY3" fmla="*/ 3497531 h 3497531"/>
              <a:gd name="connsiteX4" fmla="*/ 1433441 w 4116165"/>
              <a:gd name="connsiteY4" fmla="*/ 3309096 h 3497531"/>
              <a:gd name="connsiteX5" fmla="*/ 688860 w 4116165"/>
              <a:gd name="connsiteY5" fmla="*/ 0 h 3497531"/>
              <a:gd name="connsiteX6" fmla="*/ 739322 w 4116165"/>
              <a:gd name="connsiteY6" fmla="*/ 20901 h 3497531"/>
              <a:gd name="connsiteX7" fmla="*/ 1356818 w 4116165"/>
              <a:gd name="connsiteY7" fmla="*/ 638398 h 3497531"/>
              <a:gd name="connsiteX8" fmla="*/ 1356818 w 4116165"/>
              <a:gd name="connsiteY8" fmla="*/ 739322 h 3497531"/>
              <a:gd name="connsiteX9" fmla="*/ 739322 w 4116165"/>
              <a:gd name="connsiteY9" fmla="*/ 1356819 h 3497531"/>
              <a:gd name="connsiteX10" fmla="*/ 638398 w 4116165"/>
              <a:gd name="connsiteY10" fmla="*/ 1356819 h 3497531"/>
              <a:gd name="connsiteX11" fmla="*/ 20901 w 4116165"/>
              <a:gd name="connsiteY11" fmla="*/ 739322 h 3497531"/>
              <a:gd name="connsiteX12" fmla="*/ 20901 w 4116165"/>
              <a:gd name="connsiteY12" fmla="*/ 638398 h 3497531"/>
              <a:gd name="connsiteX13" fmla="*/ 638398 w 4116165"/>
              <a:gd name="connsiteY13" fmla="*/ 20901 h 3497531"/>
              <a:gd name="connsiteX14" fmla="*/ 688860 w 4116165"/>
              <a:gd name="connsiteY14" fmla="*/ 0 h 3497531"/>
              <a:gd name="connsiteX0" fmla="*/ 1433441 w 3927730"/>
              <a:gd name="connsiteY0" fmla="*/ 3309096 h 3497531"/>
              <a:gd name="connsiteX1" fmla="*/ 3927730 w 3927730"/>
              <a:gd name="connsiteY1" fmla="*/ 3497531 h 3497531"/>
              <a:gd name="connsiteX2" fmla="*/ 1621876 w 3927730"/>
              <a:gd name="connsiteY2" fmla="*/ 3497531 h 3497531"/>
              <a:gd name="connsiteX3" fmla="*/ 1433441 w 3927730"/>
              <a:gd name="connsiteY3" fmla="*/ 3309096 h 3497531"/>
              <a:gd name="connsiteX4" fmla="*/ 688860 w 3927730"/>
              <a:gd name="connsiteY4" fmla="*/ 0 h 3497531"/>
              <a:gd name="connsiteX5" fmla="*/ 739322 w 3927730"/>
              <a:gd name="connsiteY5" fmla="*/ 20901 h 3497531"/>
              <a:gd name="connsiteX6" fmla="*/ 1356818 w 3927730"/>
              <a:gd name="connsiteY6" fmla="*/ 638398 h 3497531"/>
              <a:gd name="connsiteX7" fmla="*/ 1356818 w 3927730"/>
              <a:gd name="connsiteY7" fmla="*/ 739322 h 3497531"/>
              <a:gd name="connsiteX8" fmla="*/ 739322 w 3927730"/>
              <a:gd name="connsiteY8" fmla="*/ 1356819 h 3497531"/>
              <a:gd name="connsiteX9" fmla="*/ 638398 w 3927730"/>
              <a:gd name="connsiteY9" fmla="*/ 1356819 h 3497531"/>
              <a:gd name="connsiteX10" fmla="*/ 20901 w 3927730"/>
              <a:gd name="connsiteY10" fmla="*/ 739322 h 3497531"/>
              <a:gd name="connsiteX11" fmla="*/ 20901 w 3927730"/>
              <a:gd name="connsiteY11" fmla="*/ 638398 h 3497531"/>
              <a:gd name="connsiteX12" fmla="*/ 638398 w 3927730"/>
              <a:gd name="connsiteY12" fmla="*/ 20901 h 3497531"/>
              <a:gd name="connsiteX13" fmla="*/ 688860 w 3927730"/>
              <a:gd name="connsiteY13" fmla="*/ 0 h 3497531"/>
              <a:gd name="connsiteX0" fmla="*/ 1433441 w 1621876"/>
              <a:gd name="connsiteY0" fmla="*/ 3309096 h 3497531"/>
              <a:gd name="connsiteX1" fmla="*/ 1621876 w 1621876"/>
              <a:gd name="connsiteY1" fmla="*/ 3497531 h 3497531"/>
              <a:gd name="connsiteX2" fmla="*/ 1433441 w 1621876"/>
              <a:gd name="connsiteY2" fmla="*/ 3309096 h 3497531"/>
              <a:gd name="connsiteX3" fmla="*/ 688860 w 1621876"/>
              <a:gd name="connsiteY3" fmla="*/ 0 h 3497531"/>
              <a:gd name="connsiteX4" fmla="*/ 739322 w 1621876"/>
              <a:gd name="connsiteY4" fmla="*/ 20901 h 3497531"/>
              <a:gd name="connsiteX5" fmla="*/ 1356818 w 1621876"/>
              <a:gd name="connsiteY5" fmla="*/ 638398 h 3497531"/>
              <a:gd name="connsiteX6" fmla="*/ 1356818 w 1621876"/>
              <a:gd name="connsiteY6" fmla="*/ 739322 h 3497531"/>
              <a:gd name="connsiteX7" fmla="*/ 739322 w 1621876"/>
              <a:gd name="connsiteY7" fmla="*/ 1356819 h 3497531"/>
              <a:gd name="connsiteX8" fmla="*/ 638398 w 1621876"/>
              <a:gd name="connsiteY8" fmla="*/ 1356819 h 3497531"/>
              <a:gd name="connsiteX9" fmla="*/ 20901 w 1621876"/>
              <a:gd name="connsiteY9" fmla="*/ 739322 h 3497531"/>
              <a:gd name="connsiteX10" fmla="*/ 20901 w 1621876"/>
              <a:gd name="connsiteY10" fmla="*/ 638398 h 3497531"/>
              <a:gd name="connsiteX11" fmla="*/ 638398 w 1621876"/>
              <a:gd name="connsiteY11" fmla="*/ 20901 h 3497531"/>
              <a:gd name="connsiteX12" fmla="*/ 688860 w 1621876"/>
              <a:gd name="connsiteY12" fmla="*/ 0 h 3497531"/>
              <a:gd name="connsiteX0" fmla="*/ 688860 w 1377719"/>
              <a:gd name="connsiteY0" fmla="*/ 0 h 1377720"/>
              <a:gd name="connsiteX1" fmla="*/ 739322 w 1377719"/>
              <a:gd name="connsiteY1" fmla="*/ 20901 h 1377720"/>
              <a:gd name="connsiteX2" fmla="*/ 1356818 w 1377719"/>
              <a:gd name="connsiteY2" fmla="*/ 638398 h 1377720"/>
              <a:gd name="connsiteX3" fmla="*/ 1356818 w 1377719"/>
              <a:gd name="connsiteY3" fmla="*/ 739322 h 1377720"/>
              <a:gd name="connsiteX4" fmla="*/ 739322 w 1377719"/>
              <a:gd name="connsiteY4" fmla="*/ 1356819 h 1377720"/>
              <a:gd name="connsiteX5" fmla="*/ 638398 w 1377719"/>
              <a:gd name="connsiteY5" fmla="*/ 1356819 h 1377720"/>
              <a:gd name="connsiteX6" fmla="*/ 20901 w 1377719"/>
              <a:gd name="connsiteY6" fmla="*/ 739322 h 1377720"/>
              <a:gd name="connsiteX7" fmla="*/ 20901 w 1377719"/>
              <a:gd name="connsiteY7" fmla="*/ 638398 h 1377720"/>
              <a:gd name="connsiteX8" fmla="*/ 638398 w 1377719"/>
              <a:gd name="connsiteY8" fmla="*/ 20901 h 1377720"/>
              <a:gd name="connsiteX9" fmla="*/ 688860 w 1377719"/>
              <a:gd name="connsiteY9" fmla="*/ 0 h 137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7719" h="1377720">
                <a:moveTo>
                  <a:pt x="688860" y="0"/>
                </a:moveTo>
                <a:cubicBezTo>
                  <a:pt x="707124" y="0"/>
                  <a:pt x="725387" y="6967"/>
                  <a:pt x="739322" y="20901"/>
                </a:cubicBezTo>
                <a:lnTo>
                  <a:pt x="1356818" y="638398"/>
                </a:lnTo>
                <a:cubicBezTo>
                  <a:pt x="1384687" y="666267"/>
                  <a:pt x="1384687" y="711453"/>
                  <a:pt x="1356818" y="739322"/>
                </a:cubicBezTo>
                <a:lnTo>
                  <a:pt x="739322" y="1356819"/>
                </a:lnTo>
                <a:cubicBezTo>
                  <a:pt x="711453" y="1384688"/>
                  <a:pt x="666267" y="1384688"/>
                  <a:pt x="638398" y="1356819"/>
                </a:cubicBezTo>
                <a:lnTo>
                  <a:pt x="20901" y="739322"/>
                </a:lnTo>
                <a:cubicBezTo>
                  <a:pt x="-6968" y="711453"/>
                  <a:pt x="-6968" y="666267"/>
                  <a:pt x="20901" y="638398"/>
                </a:cubicBezTo>
                <a:lnTo>
                  <a:pt x="638398" y="20901"/>
                </a:lnTo>
                <a:cubicBezTo>
                  <a:pt x="652332" y="6967"/>
                  <a:pt x="670596" y="0"/>
                  <a:pt x="6888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350" b="1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974571" y="2974843"/>
            <a:ext cx="842890" cy="8428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2100" b="1" dirty="0">
              <a:solidFill>
                <a:srgbClr val="FFFFF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009648" y="4214664"/>
            <a:ext cx="837648" cy="837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2100" b="1" dirty="0">
              <a:solidFill>
                <a:srgbClr val="FFFFF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7744852" y="3690030"/>
            <a:ext cx="875582" cy="8755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2100" b="1" dirty="0">
              <a:solidFill>
                <a:srgbClr val="FFFFF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1112751" y="3103901"/>
            <a:ext cx="566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4078480" y="4341101"/>
            <a:ext cx="699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7837480" y="3835434"/>
            <a:ext cx="690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567462" y="2066243"/>
            <a:ext cx="1411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5209864" y="3188620"/>
            <a:ext cx="1411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8583132" y="2441158"/>
            <a:ext cx="1411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873533" y="3343108"/>
            <a:ext cx="1742095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873533" y="375990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680563" y="4109838"/>
            <a:ext cx="1742095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8680563" y="452663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4916128" y="4706036"/>
            <a:ext cx="1742095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4916128" y="5122832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9" name="Group 28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30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4230642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rot="5400000">
            <a:off x="8612791" y="1790430"/>
            <a:ext cx="2109160" cy="1818242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5400000">
            <a:off x="6231877" y="1790430"/>
            <a:ext cx="2109160" cy="1818242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5400000">
            <a:off x="3850963" y="1790430"/>
            <a:ext cx="2109160" cy="1818242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5400000">
            <a:off x="1470049" y="1790430"/>
            <a:ext cx="2109160" cy="1818242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2315277" y="2284052"/>
            <a:ext cx="4187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id-ID" sz="4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4658520" y="2284052"/>
            <a:ext cx="49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id-ID" sz="4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7030617" y="2284052"/>
            <a:ext cx="5116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id-ID" sz="4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9421150" y="2284052"/>
            <a:ext cx="492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id-ID" sz="4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1355589" y="3963580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1687860" y="4394344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3736503" y="3963580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068774" y="4394344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6117416" y="3963580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6449687" y="4394344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498331" y="3963580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830602" y="4394344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8" name="Group 17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19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287548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2275683" y="2601561"/>
            <a:ext cx="1001921" cy="100192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3000" dirty="0">
              <a:solidFill>
                <a:schemeClr val="accent1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567637" y="2922617"/>
            <a:ext cx="418013" cy="359809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61758" y="2414476"/>
            <a:ext cx="1402120" cy="1392359"/>
          </a:xfrm>
          <a:custGeom>
            <a:avLst/>
            <a:gdLst/>
            <a:ahLst/>
            <a:cxnLst>
              <a:cxn ang="0">
                <a:pos x="707" y="498"/>
              </a:cxn>
              <a:cxn ang="0">
                <a:pos x="707" y="498"/>
              </a:cxn>
              <a:cxn ang="0">
                <a:pos x="519" y="30"/>
              </a:cxn>
              <a:cxn ang="0">
                <a:pos x="711" y="197"/>
              </a:cxn>
              <a:cxn ang="0">
                <a:pos x="683" y="152"/>
              </a:cxn>
              <a:cxn ang="0">
                <a:pos x="580" y="60"/>
              </a:cxn>
              <a:cxn ang="0">
                <a:pos x="718" y="542"/>
              </a:cxn>
              <a:cxn ang="0">
                <a:pos x="718" y="542"/>
              </a:cxn>
              <a:cxn ang="0">
                <a:pos x="325" y="3"/>
              </a:cxn>
              <a:cxn ang="0">
                <a:pos x="86" y="138"/>
              </a:cxn>
              <a:cxn ang="0">
                <a:pos x="32" y="229"/>
              </a:cxn>
              <a:cxn ang="0">
                <a:pos x="6" y="368"/>
              </a:cxn>
              <a:cxn ang="0">
                <a:pos x="6" y="372"/>
              </a:cxn>
              <a:cxn ang="0">
                <a:pos x="6" y="373"/>
              </a:cxn>
              <a:cxn ang="0">
                <a:pos x="6" y="368"/>
              </a:cxn>
              <a:cxn ang="0">
                <a:pos x="6" y="368"/>
              </a:cxn>
              <a:cxn ang="0">
                <a:pos x="32" y="229"/>
              </a:cxn>
              <a:cxn ang="0">
                <a:pos x="20" y="258"/>
              </a:cxn>
              <a:cxn ang="0">
                <a:pos x="27" y="510"/>
              </a:cxn>
              <a:cxn ang="0">
                <a:pos x="184" y="697"/>
              </a:cxn>
              <a:cxn ang="0">
                <a:pos x="384" y="751"/>
              </a:cxn>
              <a:cxn ang="0">
                <a:pos x="574" y="701"/>
              </a:cxn>
              <a:cxn ang="0">
                <a:pos x="722" y="547"/>
              </a:cxn>
              <a:cxn ang="0">
                <a:pos x="759" y="404"/>
              </a:cxn>
              <a:cxn ang="0">
                <a:pos x="745" y="440"/>
              </a:cxn>
              <a:cxn ang="0">
                <a:pos x="741" y="441"/>
              </a:cxn>
              <a:cxn ang="0">
                <a:pos x="735" y="461"/>
              </a:cxn>
              <a:cxn ang="0">
                <a:pos x="726" y="500"/>
              </a:cxn>
              <a:cxn ang="0">
                <a:pos x="730" y="459"/>
              </a:cxn>
              <a:cxn ang="0">
                <a:pos x="721" y="478"/>
              </a:cxn>
              <a:cxn ang="0">
                <a:pos x="720" y="468"/>
              </a:cxn>
              <a:cxn ang="0">
                <a:pos x="712" y="488"/>
              </a:cxn>
              <a:cxn ang="0">
                <a:pos x="708" y="498"/>
              </a:cxn>
              <a:cxn ang="0">
                <a:pos x="707" y="498"/>
              </a:cxn>
              <a:cxn ang="0">
                <a:pos x="706" y="501"/>
              </a:cxn>
              <a:cxn ang="0">
                <a:pos x="655" y="585"/>
              </a:cxn>
              <a:cxn ang="0">
                <a:pos x="573" y="658"/>
              </a:cxn>
              <a:cxn ang="0">
                <a:pos x="400" y="719"/>
              </a:cxn>
              <a:cxn ang="0">
                <a:pos x="278" y="705"/>
              </a:cxn>
              <a:cxn ang="0">
                <a:pos x="34" y="378"/>
              </a:cxn>
              <a:cxn ang="0">
                <a:pos x="125" y="137"/>
              </a:cxn>
              <a:cxn ang="0">
                <a:pos x="223" y="61"/>
              </a:cxn>
              <a:cxn ang="0">
                <a:pos x="335" y="21"/>
              </a:cxn>
              <a:cxn ang="0">
                <a:pos x="137" y="115"/>
              </a:cxn>
              <a:cxn ang="0">
                <a:pos x="352" y="15"/>
              </a:cxn>
              <a:cxn ang="0">
                <a:pos x="472" y="24"/>
              </a:cxn>
              <a:cxn ang="0">
                <a:pos x="481" y="25"/>
              </a:cxn>
              <a:cxn ang="0">
                <a:pos x="371" y="12"/>
              </a:cxn>
              <a:cxn ang="0">
                <a:pos x="166" y="82"/>
              </a:cxn>
              <a:cxn ang="0">
                <a:pos x="21" y="469"/>
              </a:cxn>
              <a:cxn ang="0">
                <a:pos x="46" y="209"/>
              </a:cxn>
              <a:cxn ang="0">
                <a:pos x="249" y="26"/>
              </a:cxn>
              <a:cxn ang="0">
                <a:pos x="386" y="3"/>
              </a:cxn>
              <a:cxn ang="0">
                <a:pos x="580" y="60"/>
              </a:cxn>
              <a:cxn ang="0">
                <a:pos x="586" y="63"/>
              </a:cxn>
              <a:cxn ang="0">
                <a:pos x="377" y="0"/>
              </a:cxn>
            </a:cxnLst>
            <a:rect l="0" t="0" r="r" b="b"/>
            <a:pathLst>
              <a:path w="759" h="751">
                <a:moveTo>
                  <a:pt x="707" y="498"/>
                </a:move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moveTo>
                  <a:pt x="517" y="29"/>
                </a:moveTo>
                <a:cubicBezTo>
                  <a:pt x="518" y="29"/>
                  <a:pt x="518" y="29"/>
                  <a:pt x="519" y="30"/>
                </a:cubicBezTo>
                <a:cubicBezTo>
                  <a:pt x="561" y="46"/>
                  <a:pt x="599" y="70"/>
                  <a:pt x="631" y="99"/>
                </a:cubicBezTo>
                <a:cubicBezTo>
                  <a:pt x="664" y="128"/>
                  <a:pt x="691" y="161"/>
                  <a:pt x="711" y="197"/>
                </a:cubicBezTo>
                <a:cubicBezTo>
                  <a:pt x="724" y="218"/>
                  <a:pt x="736" y="244"/>
                  <a:pt x="744" y="264"/>
                </a:cubicBezTo>
                <a:cubicBezTo>
                  <a:pt x="730" y="225"/>
                  <a:pt x="709" y="187"/>
                  <a:pt x="683" y="152"/>
                </a:cubicBezTo>
                <a:cubicBezTo>
                  <a:pt x="664" y="128"/>
                  <a:pt x="642" y="105"/>
                  <a:pt x="617" y="85"/>
                </a:cubicBezTo>
                <a:cubicBezTo>
                  <a:pt x="605" y="76"/>
                  <a:pt x="593" y="67"/>
                  <a:pt x="580" y="60"/>
                </a:cubicBezTo>
                <a:cubicBezTo>
                  <a:pt x="560" y="47"/>
                  <a:pt x="539" y="37"/>
                  <a:pt x="517" y="29"/>
                </a:cubicBezTo>
                <a:moveTo>
                  <a:pt x="718" y="542"/>
                </a:moveTo>
                <a:cubicBezTo>
                  <a:pt x="742" y="489"/>
                  <a:pt x="742" y="489"/>
                  <a:pt x="742" y="489"/>
                </a:cubicBezTo>
                <a:cubicBezTo>
                  <a:pt x="736" y="506"/>
                  <a:pt x="726" y="529"/>
                  <a:pt x="718" y="542"/>
                </a:cubicBezTo>
                <a:moveTo>
                  <a:pt x="377" y="0"/>
                </a:moveTo>
                <a:cubicBezTo>
                  <a:pt x="359" y="0"/>
                  <a:pt x="342" y="1"/>
                  <a:pt x="325" y="3"/>
                </a:cubicBezTo>
                <a:cubicBezTo>
                  <a:pt x="278" y="10"/>
                  <a:pt x="233" y="25"/>
                  <a:pt x="193" y="48"/>
                </a:cubicBezTo>
                <a:cubicBezTo>
                  <a:pt x="152" y="71"/>
                  <a:pt x="115" y="101"/>
                  <a:pt x="86" y="138"/>
                </a:cubicBezTo>
                <a:cubicBezTo>
                  <a:pt x="76" y="150"/>
                  <a:pt x="67" y="163"/>
                  <a:pt x="58" y="176"/>
                </a:cubicBezTo>
                <a:cubicBezTo>
                  <a:pt x="48" y="194"/>
                  <a:pt x="39" y="212"/>
                  <a:pt x="32" y="229"/>
                </a:cubicBezTo>
                <a:cubicBezTo>
                  <a:pt x="16" y="271"/>
                  <a:pt x="10" y="308"/>
                  <a:pt x="7" y="333"/>
                </a:cubicBezTo>
                <a:cubicBezTo>
                  <a:pt x="6" y="350"/>
                  <a:pt x="6" y="362"/>
                  <a:pt x="6" y="368"/>
                </a:cubicBezTo>
                <a:cubicBezTo>
                  <a:pt x="6" y="370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3"/>
                  <a:pt x="6" y="373"/>
                  <a:pt x="6" y="373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0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2"/>
                  <a:pt x="6" y="350"/>
                  <a:pt x="7" y="333"/>
                </a:cubicBezTo>
                <a:cubicBezTo>
                  <a:pt x="10" y="308"/>
                  <a:pt x="16" y="271"/>
                  <a:pt x="32" y="229"/>
                </a:cubicBezTo>
                <a:cubicBezTo>
                  <a:pt x="39" y="212"/>
                  <a:pt x="48" y="194"/>
                  <a:pt x="58" y="176"/>
                </a:cubicBezTo>
                <a:cubicBezTo>
                  <a:pt x="42" y="202"/>
                  <a:pt x="29" y="230"/>
                  <a:pt x="20" y="258"/>
                </a:cubicBezTo>
                <a:cubicBezTo>
                  <a:pt x="6" y="302"/>
                  <a:pt x="0" y="347"/>
                  <a:pt x="2" y="391"/>
                </a:cubicBezTo>
                <a:cubicBezTo>
                  <a:pt x="4" y="431"/>
                  <a:pt x="12" y="472"/>
                  <a:pt x="27" y="510"/>
                </a:cubicBezTo>
                <a:cubicBezTo>
                  <a:pt x="42" y="548"/>
                  <a:pt x="63" y="584"/>
                  <a:pt x="90" y="616"/>
                </a:cubicBezTo>
                <a:cubicBezTo>
                  <a:pt x="116" y="647"/>
                  <a:pt x="148" y="675"/>
                  <a:pt x="184" y="697"/>
                </a:cubicBezTo>
                <a:cubicBezTo>
                  <a:pt x="220" y="718"/>
                  <a:pt x="260" y="734"/>
                  <a:pt x="302" y="742"/>
                </a:cubicBezTo>
                <a:cubicBezTo>
                  <a:pt x="329" y="748"/>
                  <a:pt x="356" y="751"/>
                  <a:pt x="384" y="751"/>
                </a:cubicBezTo>
                <a:cubicBezTo>
                  <a:pt x="403" y="751"/>
                  <a:pt x="421" y="750"/>
                  <a:pt x="440" y="747"/>
                </a:cubicBezTo>
                <a:cubicBezTo>
                  <a:pt x="487" y="740"/>
                  <a:pt x="533" y="724"/>
                  <a:pt x="574" y="701"/>
                </a:cubicBezTo>
                <a:cubicBezTo>
                  <a:pt x="616" y="677"/>
                  <a:pt x="652" y="645"/>
                  <a:pt x="682" y="608"/>
                </a:cubicBezTo>
                <a:cubicBezTo>
                  <a:pt x="695" y="591"/>
                  <a:pt x="709" y="571"/>
                  <a:pt x="722" y="547"/>
                </a:cubicBezTo>
                <a:cubicBezTo>
                  <a:pt x="734" y="524"/>
                  <a:pt x="744" y="498"/>
                  <a:pt x="750" y="473"/>
                </a:cubicBezTo>
                <a:cubicBezTo>
                  <a:pt x="757" y="448"/>
                  <a:pt x="759" y="424"/>
                  <a:pt x="759" y="404"/>
                </a:cubicBezTo>
                <a:cubicBezTo>
                  <a:pt x="759" y="384"/>
                  <a:pt x="756" y="369"/>
                  <a:pt x="753" y="362"/>
                </a:cubicBezTo>
                <a:cubicBezTo>
                  <a:pt x="752" y="387"/>
                  <a:pt x="751" y="416"/>
                  <a:pt x="745" y="440"/>
                </a:cubicBezTo>
                <a:cubicBezTo>
                  <a:pt x="745" y="431"/>
                  <a:pt x="745" y="420"/>
                  <a:pt x="746" y="409"/>
                </a:cubicBezTo>
                <a:cubicBezTo>
                  <a:pt x="745" y="420"/>
                  <a:pt x="742" y="431"/>
                  <a:pt x="741" y="441"/>
                </a:cubicBezTo>
                <a:cubicBezTo>
                  <a:pt x="742" y="433"/>
                  <a:pt x="742" y="424"/>
                  <a:pt x="741" y="421"/>
                </a:cubicBezTo>
                <a:cubicBezTo>
                  <a:pt x="739" y="433"/>
                  <a:pt x="737" y="451"/>
                  <a:pt x="735" y="461"/>
                </a:cubicBezTo>
                <a:cubicBezTo>
                  <a:pt x="735" y="464"/>
                  <a:pt x="734" y="472"/>
                  <a:pt x="732" y="480"/>
                </a:cubicBezTo>
                <a:cubicBezTo>
                  <a:pt x="730" y="488"/>
                  <a:pt x="728" y="497"/>
                  <a:pt x="726" y="500"/>
                </a:cubicBezTo>
                <a:cubicBezTo>
                  <a:pt x="731" y="481"/>
                  <a:pt x="735" y="456"/>
                  <a:pt x="735" y="439"/>
                </a:cubicBezTo>
                <a:cubicBezTo>
                  <a:pt x="733" y="446"/>
                  <a:pt x="732" y="453"/>
                  <a:pt x="730" y="459"/>
                </a:cubicBezTo>
                <a:cubicBezTo>
                  <a:pt x="731" y="451"/>
                  <a:pt x="734" y="435"/>
                  <a:pt x="733" y="431"/>
                </a:cubicBezTo>
                <a:cubicBezTo>
                  <a:pt x="730" y="447"/>
                  <a:pt x="727" y="462"/>
                  <a:pt x="721" y="478"/>
                </a:cubicBezTo>
                <a:cubicBezTo>
                  <a:pt x="717" y="491"/>
                  <a:pt x="712" y="503"/>
                  <a:pt x="707" y="515"/>
                </a:cubicBezTo>
                <a:cubicBezTo>
                  <a:pt x="713" y="500"/>
                  <a:pt x="719" y="480"/>
                  <a:pt x="720" y="468"/>
                </a:cubicBezTo>
                <a:cubicBezTo>
                  <a:pt x="717" y="475"/>
                  <a:pt x="715" y="483"/>
                  <a:pt x="713" y="490"/>
                </a:cubicBezTo>
                <a:cubicBezTo>
                  <a:pt x="713" y="489"/>
                  <a:pt x="713" y="488"/>
                  <a:pt x="712" y="488"/>
                </a:cubicBezTo>
                <a:cubicBezTo>
                  <a:pt x="711" y="491"/>
                  <a:pt x="709" y="495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7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6" y="501"/>
                  <a:pt x="706" y="501"/>
                  <a:pt x="706" y="501"/>
                </a:cubicBezTo>
                <a:cubicBezTo>
                  <a:pt x="699" y="516"/>
                  <a:pt x="692" y="532"/>
                  <a:pt x="684" y="546"/>
                </a:cubicBezTo>
                <a:cubicBezTo>
                  <a:pt x="676" y="561"/>
                  <a:pt x="666" y="573"/>
                  <a:pt x="655" y="585"/>
                </a:cubicBezTo>
                <a:cubicBezTo>
                  <a:pt x="645" y="596"/>
                  <a:pt x="633" y="607"/>
                  <a:pt x="622" y="619"/>
                </a:cubicBezTo>
                <a:cubicBezTo>
                  <a:pt x="608" y="634"/>
                  <a:pt x="591" y="647"/>
                  <a:pt x="573" y="658"/>
                </a:cubicBezTo>
                <a:cubicBezTo>
                  <a:pt x="555" y="669"/>
                  <a:pt x="536" y="678"/>
                  <a:pt x="517" y="687"/>
                </a:cubicBezTo>
                <a:cubicBezTo>
                  <a:pt x="481" y="704"/>
                  <a:pt x="441" y="715"/>
                  <a:pt x="400" y="719"/>
                </a:cubicBezTo>
                <a:cubicBezTo>
                  <a:pt x="391" y="719"/>
                  <a:pt x="382" y="720"/>
                  <a:pt x="372" y="720"/>
                </a:cubicBezTo>
                <a:cubicBezTo>
                  <a:pt x="340" y="720"/>
                  <a:pt x="308" y="715"/>
                  <a:pt x="278" y="705"/>
                </a:cubicBezTo>
                <a:cubicBezTo>
                  <a:pt x="205" y="681"/>
                  <a:pt x="143" y="635"/>
                  <a:pt x="100" y="578"/>
                </a:cubicBezTo>
                <a:cubicBezTo>
                  <a:pt x="58" y="520"/>
                  <a:pt x="34" y="450"/>
                  <a:pt x="34" y="378"/>
                </a:cubicBezTo>
                <a:cubicBezTo>
                  <a:pt x="35" y="336"/>
                  <a:pt x="42" y="292"/>
                  <a:pt x="58" y="250"/>
                </a:cubicBezTo>
                <a:cubicBezTo>
                  <a:pt x="73" y="208"/>
                  <a:pt x="97" y="170"/>
                  <a:pt x="125" y="137"/>
                </a:cubicBezTo>
                <a:cubicBezTo>
                  <a:pt x="135" y="125"/>
                  <a:pt x="149" y="111"/>
                  <a:pt x="166" y="98"/>
                </a:cubicBezTo>
                <a:cubicBezTo>
                  <a:pt x="183" y="84"/>
                  <a:pt x="202" y="71"/>
                  <a:pt x="223" y="61"/>
                </a:cubicBezTo>
                <a:cubicBezTo>
                  <a:pt x="243" y="50"/>
                  <a:pt x="265" y="41"/>
                  <a:pt x="284" y="35"/>
                </a:cubicBezTo>
                <a:cubicBezTo>
                  <a:pt x="304" y="29"/>
                  <a:pt x="321" y="25"/>
                  <a:pt x="335" y="21"/>
                </a:cubicBezTo>
                <a:cubicBezTo>
                  <a:pt x="299" y="27"/>
                  <a:pt x="263" y="38"/>
                  <a:pt x="229" y="54"/>
                </a:cubicBezTo>
                <a:cubicBezTo>
                  <a:pt x="195" y="69"/>
                  <a:pt x="164" y="90"/>
                  <a:pt x="137" y="115"/>
                </a:cubicBezTo>
                <a:cubicBezTo>
                  <a:pt x="165" y="87"/>
                  <a:pt x="198" y="63"/>
                  <a:pt x="235" y="46"/>
                </a:cubicBezTo>
                <a:cubicBezTo>
                  <a:pt x="271" y="29"/>
                  <a:pt x="311" y="18"/>
                  <a:pt x="352" y="15"/>
                </a:cubicBezTo>
                <a:cubicBezTo>
                  <a:pt x="363" y="14"/>
                  <a:pt x="374" y="13"/>
                  <a:pt x="385" y="13"/>
                </a:cubicBezTo>
                <a:cubicBezTo>
                  <a:pt x="414" y="13"/>
                  <a:pt x="444" y="17"/>
                  <a:pt x="472" y="24"/>
                </a:cubicBezTo>
                <a:cubicBezTo>
                  <a:pt x="511" y="34"/>
                  <a:pt x="548" y="50"/>
                  <a:pt x="582" y="71"/>
                </a:cubicBezTo>
                <a:cubicBezTo>
                  <a:pt x="551" y="51"/>
                  <a:pt x="517" y="35"/>
                  <a:pt x="481" y="25"/>
                </a:cubicBezTo>
                <a:cubicBezTo>
                  <a:pt x="448" y="16"/>
                  <a:pt x="415" y="12"/>
                  <a:pt x="381" y="12"/>
                </a:cubicBezTo>
                <a:cubicBezTo>
                  <a:pt x="378" y="12"/>
                  <a:pt x="375" y="12"/>
                  <a:pt x="371" y="12"/>
                </a:cubicBezTo>
                <a:cubicBezTo>
                  <a:pt x="334" y="13"/>
                  <a:pt x="298" y="19"/>
                  <a:pt x="263" y="31"/>
                </a:cubicBezTo>
                <a:cubicBezTo>
                  <a:pt x="228" y="43"/>
                  <a:pt x="195" y="60"/>
                  <a:pt x="166" y="82"/>
                </a:cubicBezTo>
                <a:cubicBezTo>
                  <a:pt x="106" y="125"/>
                  <a:pt x="61" y="186"/>
                  <a:pt x="35" y="254"/>
                </a:cubicBezTo>
                <a:cubicBezTo>
                  <a:pt x="10" y="323"/>
                  <a:pt x="5" y="398"/>
                  <a:pt x="21" y="469"/>
                </a:cubicBezTo>
                <a:cubicBezTo>
                  <a:pt x="10" y="428"/>
                  <a:pt x="6" y="384"/>
                  <a:pt x="10" y="339"/>
                </a:cubicBezTo>
                <a:cubicBezTo>
                  <a:pt x="14" y="295"/>
                  <a:pt x="26" y="250"/>
                  <a:pt x="46" y="209"/>
                </a:cubicBezTo>
                <a:cubicBezTo>
                  <a:pt x="67" y="167"/>
                  <a:pt x="95" y="130"/>
                  <a:pt x="130" y="98"/>
                </a:cubicBezTo>
                <a:cubicBezTo>
                  <a:pt x="165" y="67"/>
                  <a:pt x="206" y="42"/>
                  <a:pt x="249" y="26"/>
                </a:cubicBezTo>
                <a:cubicBezTo>
                  <a:pt x="291" y="10"/>
                  <a:pt x="335" y="3"/>
                  <a:pt x="379" y="3"/>
                </a:cubicBezTo>
                <a:cubicBezTo>
                  <a:pt x="381" y="3"/>
                  <a:pt x="383" y="3"/>
                  <a:pt x="386" y="3"/>
                </a:cubicBezTo>
                <a:cubicBezTo>
                  <a:pt x="431" y="3"/>
                  <a:pt x="476" y="13"/>
                  <a:pt x="517" y="29"/>
                </a:cubicBezTo>
                <a:cubicBezTo>
                  <a:pt x="539" y="37"/>
                  <a:pt x="560" y="47"/>
                  <a:pt x="580" y="60"/>
                </a:cubicBezTo>
                <a:cubicBezTo>
                  <a:pt x="593" y="67"/>
                  <a:pt x="605" y="76"/>
                  <a:pt x="617" y="85"/>
                </a:cubicBezTo>
                <a:cubicBezTo>
                  <a:pt x="607" y="77"/>
                  <a:pt x="597" y="70"/>
                  <a:pt x="586" y="63"/>
                </a:cubicBezTo>
                <a:cubicBezTo>
                  <a:pt x="549" y="38"/>
                  <a:pt x="507" y="20"/>
                  <a:pt x="462" y="9"/>
                </a:cubicBezTo>
                <a:cubicBezTo>
                  <a:pt x="434" y="3"/>
                  <a:pt x="406" y="0"/>
                  <a:pt x="377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3389054" y="3320486"/>
            <a:ext cx="43918" cy="97595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0" y="53"/>
              </a:cxn>
              <a:cxn ang="0">
                <a:pos x="24" y="0"/>
              </a:cxn>
            </a:cxnLst>
            <a:rect l="0" t="0" r="r" b="b"/>
            <a:pathLst>
              <a:path w="24" h="53">
                <a:moveTo>
                  <a:pt x="24" y="0"/>
                </a:moveTo>
                <a:cubicBezTo>
                  <a:pt x="0" y="53"/>
                  <a:pt x="0" y="53"/>
                  <a:pt x="0" y="53"/>
                </a:cubicBezTo>
                <a:cubicBezTo>
                  <a:pt x="8" y="40"/>
                  <a:pt x="18" y="17"/>
                  <a:pt x="24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73144" y="2398210"/>
            <a:ext cx="1418385" cy="707566"/>
          </a:xfrm>
          <a:custGeom>
            <a:avLst/>
            <a:gdLst/>
            <a:ahLst/>
            <a:cxnLst>
              <a:cxn ang="0">
                <a:pos x="0" y="381"/>
              </a:cxn>
              <a:cxn ang="0">
                <a:pos x="0" y="380"/>
              </a:cxn>
              <a:cxn ang="0">
                <a:pos x="0" y="376"/>
              </a:cxn>
              <a:cxn ang="0">
                <a:pos x="0" y="380"/>
              </a:cxn>
              <a:cxn ang="0">
                <a:pos x="733" y="241"/>
              </a:cxn>
              <a:cxn ang="0">
                <a:pos x="733" y="241"/>
              </a:cxn>
              <a:cxn ang="0">
                <a:pos x="112" y="109"/>
              </a:cxn>
              <a:cxn ang="0">
                <a:pos x="26" y="237"/>
              </a:cxn>
              <a:cxn ang="0">
                <a:pos x="0" y="376"/>
              </a:cxn>
              <a:cxn ang="0">
                <a:pos x="1" y="341"/>
              </a:cxn>
              <a:cxn ang="0">
                <a:pos x="52" y="184"/>
              </a:cxn>
              <a:cxn ang="0">
                <a:pos x="112" y="108"/>
              </a:cxn>
              <a:cxn ang="0">
                <a:pos x="733" y="241"/>
              </a:cxn>
              <a:cxn ang="0">
                <a:pos x="634" y="101"/>
              </a:cxn>
              <a:cxn ang="0">
                <a:pos x="637" y="104"/>
              </a:cxn>
              <a:cxn ang="0">
                <a:pos x="634" y="101"/>
              </a:cxn>
              <a:cxn ang="0">
                <a:pos x="112" y="108"/>
              </a:cxn>
              <a:cxn ang="0">
                <a:pos x="185" y="52"/>
              </a:cxn>
              <a:cxn ang="0">
                <a:pos x="182" y="54"/>
              </a:cxn>
              <a:cxn ang="0">
                <a:pos x="185" y="52"/>
              </a:cxn>
              <a:cxn ang="0">
                <a:pos x="634" y="101"/>
              </a:cxn>
              <a:cxn ang="0">
                <a:pos x="270" y="15"/>
              </a:cxn>
              <a:cxn ang="0">
                <a:pos x="270" y="15"/>
              </a:cxn>
              <a:cxn ang="0">
                <a:pos x="465" y="11"/>
              </a:cxn>
              <a:cxn ang="0">
                <a:pos x="557" y="46"/>
              </a:cxn>
              <a:cxn ang="0">
                <a:pos x="465" y="11"/>
              </a:cxn>
              <a:cxn ang="0">
                <a:pos x="379" y="0"/>
              </a:cxn>
              <a:cxn ang="0">
                <a:pos x="379" y="0"/>
              </a:cxn>
              <a:cxn ang="0">
                <a:pos x="270" y="15"/>
              </a:cxn>
              <a:cxn ang="0">
                <a:pos x="270" y="15"/>
              </a:cxn>
              <a:cxn ang="0">
                <a:pos x="376" y="0"/>
              </a:cxn>
              <a:cxn ang="0">
                <a:pos x="376" y="0"/>
              </a:cxn>
              <a:cxn ang="0">
                <a:pos x="376" y="0"/>
              </a:cxn>
            </a:cxnLst>
            <a:rect l="0" t="0" r="r" b="b"/>
            <a:pathLst>
              <a:path w="768" h="381">
                <a:moveTo>
                  <a:pt x="0" y="380"/>
                </a:moveTo>
                <a:cubicBezTo>
                  <a:pt x="0" y="381"/>
                  <a:pt x="0" y="381"/>
                  <a:pt x="0" y="381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moveTo>
                  <a:pt x="0" y="376"/>
                </a:moveTo>
                <a:cubicBezTo>
                  <a:pt x="0" y="376"/>
                  <a:pt x="0" y="376"/>
                  <a:pt x="0" y="376"/>
                </a:cubicBezTo>
                <a:cubicBezTo>
                  <a:pt x="0" y="378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78"/>
                  <a:pt x="0" y="376"/>
                </a:cubicBezTo>
                <a:moveTo>
                  <a:pt x="733" y="241"/>
                </a:moveTo>
                <a:cubicBezTo>
                  <a:pt x="754" y="289"/>
                  <a:pt x="763" y="334"/>
                  <a:pt x="768" y="370"/>
                </a:cubicBezTo>
                <a:cubicBezTo>
                  <a:pt x="763" y="334"/>
                  <a:pt x="754" y="289"/>
                  <a:pt x="733" y="241"/>
                </a:cubicBezTo>
                <a:moveTo>
                  <a:pt x="112" y="108"/>
                </a:moveTo>
                <a:cubicBezTo>
                  <a:pt x="112" y="108"/>
                  <a:pt x="112" y="108"/>
                  <a:pt x="112" y="109"/>
                </a:cubicBezTo>
                <a:cubicBezTo>
                  <a:pt x="87" y="133"/>
                  <a:pt x="68" y="158"/>
                  <a:pt x="52" y="184"/>
                </a:cubicBezTo>
                <a:cubicBezTo>
                  <a:pt x="42" y="202"/>
                  <a:pt x="33" y="220"/>
                  <a:pt x="26" y="237"/>
                </a:cubicBezTo>
                <a:cubicBezTo>
                  <a:pt x="10" y="279"/>
                  <a:pt x="4" y="316"/>
                  <a:pt x="1" y="341"/>
                </a:cubicBezTo>
                <a:cubicBezTo>
                  <a:pt x="0" y="358"/>
                  <a:pt x="0" y="370"/>
                  <a:pt x="0" y="376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70"/>
                  <a:pt x="0" y="358"/>
                  <a:pt x="1" y="341"/>
                </a:cubicBezTo>
                <a:cubicBezTo>
                  <a:pt x="4" y="316"/>
                  <a:pt x="10" y="279"/>
                  <a:pt x="26" y="237"/>
                </a:cubicBezTo>
                <a:cubicBezTo>
                  <a:pt x="33" y="220"/>
                  <a:pt x="42" y="202"/>
                  <a:pt x="52" y="184"/>
                </a:cubicBezTo>
                <a:cubicBezTo>
                  <a:pt x="68" y="158"/>
                  <a:pt x="87" y="133"/>
                  <a:pt x="112" y="109"/>
                </a:cubicBezTo>
                <a:cubicBezTo>
                  <a:pt x="112" y="108"/>
                  <a:pt x="112" y="108"/>
                  <a:pt x="112" y="108"/>
                </a:cubicBezTo>
                <a:moveTo>
                  <a:pt x="637" y="104"/>
                </a:moveTo>
                <a:cubicBezTo>
                  <a:pt x="682" y="145"/>
                  <a:pt x="713" y="194"/>
                  <a:pt x="733" y="241"/>
                </a:cubicBezTo>
                <a:cubicBezTo>
                  <a:pt x="713" y="194"/>
                  <a:pt x="682" y="145"/>
                  <a:pt x="637" y="104"/>
                </a:cubicBezTo>
                <a:moveTo>
                  <a:pt x="634" y="101"/>
                </a:moveTo>
                <a:cubicBezTo>
                  <a:pt x="634" y="101"/>
                  <a:pt x="634" y="101"/>
                  <a:pt x="634" y="101"/>
                </a:cubicBezTo>
                <a:cubicBezTo>
                  <a:pt x="635" y="102"/>
                  <a:pt x="636" y="103"/>
                  <a:pt x="637" y="104"/>
                </a:cubicBezTo>
                <a:cubicBezTo>
                  <a:pt x="636" y="103"/>
                  <a:pt x="635" y="102"/>
                  <a:pt x="634" y="101"/>
                </a:cubicBezTo>
                <a:cubicBezTo>
                  <a:pt x="634" y="101"/>
                  <a:pt x="634" y="101"/>
                  <a:pt x="634" y="101"/>
                </a:cubicBezTo>
                <a:moveTo>
                  <a:pt x="182" y="54"/>
                </a:moveTo>
                <a:cubicBezTo>
                  <a:pt x="156" y="69"/>
                  <a:pt x="133" y="88"/>
                  <a:pt x="112" y="108"/>
                </a:cubicBezTo>
                <a:cubicBezTo>
                  <a:pt x="133" y="88"/>
                  <a:pt x="156" y="69"/>
                  <a:pt x="182" y="54"/>
                </a:cubicBezTo>
                <a:moveTo>
                  <a:pt x="185" y="52"/>
                </a:moveTo>
                <a:cubicBezTo>
                  <a:pt x="184" y="53"/>
                  <a:pt x="183" y="53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3" y="53"/>
                  <a:pt x="184" y="53"/>
                  <a:pt x="185" y="52"/>
                </a:cubicBezTo>
                <a:moveTo>
                  <a:pt x="557" y="46"/>
                </a:moveTo>
                <a:cubicBezTo>
                  <a:pt x="585" y="61"/>
                  <a:pt x="611" y="80"/>
                  <a:pt x="634" y="101"/>
                </a:cubicBezTo>
                <a:cubicBezTo>
                  <a:pt x="611" y="80"/>
                  <a:pt x="585" y="61"/>
                  <a:pt x="557" y="46"/>
                </a:cubicBezTo>
                <a:moveTo>
                  <a:pt x="270" y="15"/>
                </a:moveTo>
                <a:cubicBezTo>
                  <a:pt x="240" y="24"/>
                  <a:pt x="211" y="37"/>
                  <a:pt x="185" y="52"/>
                </a:cubicBezTo>
                <a:cubicBezTo>
                  <a:pt x="211" y="37"/>
                  <a:pt x="240" y="24"/>
                  <a:pt x="270" y="15"/>
                </a:cubicBezTo>
                <a:moveTo>
                  <a:pt x="465" y="11"/>
                </a:moveTo>
                <a:cubicBezTo>
                  <a:pt x="465" y="11"/>
                  <a:pt x="465" y="11"/>
                  <a:pt x="465" y="11"/>
                </a:cubicBezTo>
                <a:cubicBezTo>
                  <a:pt x="497" y="19"/>
                  <a:pt x="528" y="31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28" y="31"/>
                  <a:pt x="497" y="19"/>
                  <a:pt x="465" y="11"/>
                </a:cubicBezTo>
                <a:cubicBezTo>
                  <a:pt x="465" y="11"/>
                  <a:pt x="465" y="11"/>
                  <a:pt x="465" y="11"/>
                </a:cubicBezTo>
                <a:moveTo>
                  <a:pt x="379" y="0"/>
                </a:moveTo>
                <a:cubicBezTo>
                  <a:pt x="408" y="1"/>
                  <a:pt x="437" y="4"/>
                  <a:pt x="465" y="11"/>
                </a:cubicBezTo>
                <a:cubicBezTo>
                  <a:pt x="437" y="4"/>
                  <a:pt x="408" y="1"/>
                  <a:pt x="379" y="0"/>
                </a:cubicBezTo>
                <a:moveTo>
                  <a:pt x="376" y="0"/>
                </a:moveTo>
                <a:cubicBezTo>
                  <a:pt x="340" y="0"/>
                  <a:pt x="304" y="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304" y="5"/>
                  <a:pt x="340" y="0"/>
                  <a:pt x="376" y="0"/>
                </a:cubicBezTo>
                <a:moveTo>
                  <a:pt x="376" y="0"/>
                </a:moveTo>
                <a:cubicBezTo>
                  <a:pt x="376" y="0"/>
                  <a:pt x="376" y="0"/>
                  <a:pt x="376" y="0"/>
                </a:cubicBezTo>
                <a:cubicBezTo>
                  <a:pt x="376" y="0"/>
                  <a:pt x="376" y="0"/>
                  <a:pt x="376" y="0"/>
                </a:cubicBezTo>
                <a:cubicBezTo>
                  <a:pt x="377" y="0"/>
                  <a:pt x="378" y="0"/>
                  <a:pt x="379" y="0"/>
                </a:cubicBezTo>
                <a:cubicBezTo>
                  <a:pt x="378" y="0"/>
                  <a:pt x="377" y="0"/>
                  <a:pt x="376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444006" y="2420982"/>
            <a:ext cx="953181" cy="382249"/>
          </a:xfrm>
          <a:custGeom>
            <a:avLst/>
            <a:gdLst/>
            <a:ahLst/>
            <a:cxnLst>
              <a:cxn ang="0">
                <a:pos x="514" y="203"/>
              </a:cxn>
              <a:cxn ang="0">
                <a:pos x="516" y="206"/>
              </a:cxn>
              <a:cxn ang="0">
                <a:pos x="514" y="203"/>
              </a:cxn>
              <a:cxn ang="0">
                <a:pos x="454" y="121"/>
              </a:cxn>
              <a:cxn ang="0">
                <a:pos x="514" y="203"/>
              </a:cxn>
              <a:cxn ang="0">
                <a:pos x="454" y="121"/>
              </a:cxn>
              <a:cxn ang="0">
                <a:pos x="51" y="22"/>
              </a:cxn>
              <a:cxn ang="0">
                <a:pos x="51" y="22"/>
              </a:cxn>
              <a:cxn ang="0">
                <a:pos x="13" y="38"/>
              </a:cxn>
              <a:cxn ang="0">
                <a:pos x="0" y="44"/>
              </a:cxn>
              <a:cxn ang="0">
                <a:pos x="13" y="38"/>
              </a:cxn>
              <a:cxn ang="0">
                <a:pos x="51" y="22"/>
              </a:cxn>
              <a:cxn ang="0">
                <a:pos x="51" y="22"/>
              </a:cxn>
              <a:cxn ang="0">
                <a:pos x="280" y="15"/>
              </a:cxn>
              <a:cxn ang="0">
                <a:pos x="282" y="15"/>
              </a:cxn>
              <a:cxn ang="0">
                <a:pos x="310" y="25"/>
              </a:cxn>
              <a:cxn ang="0">
                <a:pos x="373" y="56"/>
              </a:cxn>
              <a:cxn ang="0">
                <a:pos x="410" y="81"/>
              </a:cxn>
              <a:cxn ang="0">
                <a:pos x="454" y="121"/>
              </a:cxn>
              <a:cxn ang="0">
                <a:pos x="454" y="121"/>
              </a:cxn>
              <a:cxn ang="0">
                <a:pos x="454" y="121"/>
              </a:cxn>
              <a:cxn ang="0">
                <a:pos x="410" y="81"/>
              </a:cxn>
              <a:cxn ang="0">
                <a:pos x="373" y="56"/>
              </a:cxn>
              <a:cxn ang="0">
                <a:pos x="310" y="25"/>
              </a:cxn>
              <a:cxn ang="0">
                <a:pos x="282" y="15"/>
              </a:cxn>
              <a:cxn ang="0">
                <a:pos x="280" y="15"/>
              </a:cxn>
              <a:cxn ang="0">
                <a:pos x="191" y="1"/>
              </a:cxn>
              <a:cxn ang="0">
                <a:pos x="280" y="15"/>
              </a:cxn>
              <a:cxn ang="0">
                <a:pos x="191" y="1"/>
              </a:cxn>
              <a:cxn ang="0">
                <a:pos x="175" y="0"/>
              </a:cxn>
              <a:cxn ang="0">
                <a:pos x="51" y="22"/>
              </a:cxn>
              <a:cxn ang="0">
                <a:pos x="175" y="0"/>
              </a:cxn>
              <a:cxn ang="0">
                <a:pos x="176" y="0"/>
              </a:cxn>
              <a:cxn ang="0">
                <a:pos x="175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91" y="1"/>
              </a:cxn>
              <a:cxn ang="0">
                <a:pos x="191" y="1"/>
              </a:cxn>
              <a:cxn ang="0">
                <a:pos x="191" y="1"/>
              </a:cxn>
              <a:cxn ang="0">
                <a:pos x="176" y="0"/>
              </a:cxn>
            </a:cxnLst>
            <a:rect l="0" t="0" r="r" b="b"/>
            <a:pathLst>
              <a:path w="516" h="206">
                <a:moveTo>
                  <a:pt x="514" y="203"/>
                </a:moveTo>
                <a:cubicBezTo>
                  <a:pt x="515" y="204"/>
                  <a:pt x="515" y="205"/>
                  <a:pt x="516" y="206"/>
                </a:cubicBezTo>
                <a:cubicBezTo>
                  <a:pt x="515" y="205"/>
                  <a:pt x="515" y="204"/>
                  <a:pt x="514" y="203"/>
                </a:cubicBezTo>
                <a:moveTo>
                  <a:pt x="454" y="121"/>
                </a:moveTo>
                <a:cubicBezTo>
                  <a:pt x="478" y="146"/>
                  <a:pt x="498" y="174"/>
                  <a:pt x="514" y="203"/>
                </a:cubicBezTo>
                <a:cubicBezTo>
                  <a:pt x="498" y="174"/>
                  <a:pt x="478" y="146"/>
                  <a:pt x="454" y="121"/>
                </a:cubicBezTo>
                <a:moveTo>
                  <a:pt x="51" y="22"/>
                </a:moveTo>
                <a:cubicBezTo>
                  <a:pt x="51" y="22"/>
                  <a:pt x="51" y="22"/>
                  <a:pt x="51" y="22"/>
                </a:cubicBezTo>
                <a:cubicBezTo>
                  <a:pt x="35" y="28"/>
                  <a:pt x="22" y="33"/>
                  <a:pt x="13" y="38"/>
                </a:cubicBezTo>
                <a:cubicBezTo>
                  <a:pt x="5" y="42"/>
                  <a:pt x="0" y="44"/>
                  <a:pt x="0" y="44"/>
                </a:cubicBezTo>
                <a:cubicBezTo>
                  <a:pt x="0" y="44"/>
                  <a:pt x="5" y="42"/>
                  <a:pt x="13" y="38"/>
                </a:cubicBezTo>
                <a:cubicBezTo>
                  <a:pt x="22" y="33"/>
                  <a:pt x="35" y="28"/>
                  <a:pt x="51" y="22"/>
                </a:cubicBezTo>
                <a:cubicBezTo>
                  <a:pt x="51" y="22"/>
                  <a:pt x="51" y="22"/>
                  <a:pt x="51" y="22"/>
                </a:cubicBezTo>
                <a:moveTo>
                  <a:pt x="280" y="15"/>
                </a:moveTo>
                <a:cubicBezTo>
                  <a:pt x="280" y="15"/>
                  <a:pt x="281" y="15"/>
                  <a:pt x="282" y="15"/>
                </a:cubicBezTo>
                <a:cubicBezTo>
                  <a:pt x="291" y="18"/>
                  <a:pt x="301" y="21"/>
                  <a:pt x="310" y="25"/>
                </a:cubicBezTo>
                <a:cubicBezTo>
                  <a:pt x="332" y="33"/>
                  <a:pt x="353" y="43"/>
                  <a:pt x="373" y="56"/>
                </a:cubicBezTo>
                <a:cubicBezTo>
                  <a:pt x="386" y="63"/>
                  <a:pt x="398" y="72"/>
                  <a:pt x="410" y="81"/>
                </a:cubicBezTo>
                <a:cubicBezTo>
                  <a:pt x="426" y="93"/>
                  <a:pt x="441" y="107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41" y="107"/>
                  <a:pt x="426" y="93"/>
                  <a:pt x="410" y="81"/>
                </a:cubicBezTo>
                <a:cubicBezTo>
                  <a:pt x="398" y="72"/>
                  <a:pt x="386" y="63"/>
                  <a:pt x="373" y="56"/>
                </a:cubicBezTo>
                <a:cubicBezTo>
                  <a:pt x="353" y="43"/>
                  <a:pt x="332" y="33"/>
                  <a:pt x="310" y="25"/>
                </a:cubicBezTo>
                <a:cubicBezTo>
                  <a:pt x="301" y="21"/>
                  <a:pt x="291" y="18"/>
                  <a:pt x="282" y="15"/>
                </a:cubicBezTo>
                <a:cubicBezTo>
                  <a:pt x="281" y="15"/>
                  <a:pt x="280" y="15"/>
                  <a:pt x="280" y="15"/>
                </a:cubicBezTo>
                <a:moveTo>
                  <a:pt x="191" y="1"/>
                </a:moveTo>
                <a:cubicBezTo>
                  <a:pt x="219" y="2"/>
                  <a:pt x="249" y="6"/>
                  <a:pt x="280" y="15"/>
                </a:cubicBezTo>
                <a:cubicBezTo>
                  <a:pt x="249" y="6"/>
                  <a:pt x="219" y="2"/>
                  <a:pt x="191" y="1"/>
                </a:cubicBezTo>
                <a:moveTo>
                  <a:pt x="175" y="0"/>
                </a:moveTo>
                <a:cubicBezTo>
                  <a:pt x="124" y="1"/>
                  <a:pt x="81" y="11"/>
                  <a:pt x="51" y="22"/>
                </a:cubicBezTo>
                <a:cubicBezTo>
                  <a:pt x="81" y="11"/>
                  <a:pt x="124" y="1"/>
                  <a:pt x="175" y="0"/>
                </a:cubicBezTo>
                <a:moveTo>
                  <a:pt x="176" y="0"/>
                </a:moveTo>
                <a:cubicBezTo>
                  <a:pt x="176" y="0"/>
                  <a:pt x="175" y="0"/>
                  <a:pt x="175" y="0"/>
                </a:cubicBezTo>
                <a:cubicBezTo>
                  <a:pt x="175" y="0"/>
                  <a:pt x="176" y="0"/>
                  <a:pt x="176" y="0"/>
                </a:cubicBezTo>
                <a:moveTo>
                  <a:pt x="176" y="0"/>
                </a:moveTo>
                <a:cubicBezTo>
                  <a:pt x="176" y="0"/>
                  <a:pt x="176" y="0"/>
                  <a:pt x="176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1" y="0"/>
                  <a:pt x="186" y="0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86" y="0"/>
                  <a:pt x="181" y="0"/>
                  <a:pt x="176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1608729" y="4048376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1941000" y="4479140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6033037" y="4048376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6701117" y="2615989"/>
            <a:ext cx="1001921" cy="100192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3000" dirty="0">
              <a:solidFill>
                <a:schemeClr val="accent3">
                  <a:lumMod val="50000"/>
                </a:schemeClr>
              </a:solidFill>
              <a:latin typeface="FontAwesome" pitchFamily="2" charset="0"/>
              <a:cs typeface="+mj-cs"/>
            </a:endParaRPr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93071" y="2959533"/>
            <a:ext cx="418013" cy="314833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87192" y="2414476"/>
            <a:ext cx="1402120" cy="1392359"/>
          </a:xfrm>
          <a:custGeom>
            <a:avLst/>
            <a:gdLst/>
            <a:ahLst/>
            <a:cxnLst>
              <a:cxn ang="0">
                <a:pos x="707" y="498"/>
              </a:cxn>
              <a:cxn ang="0">
                <a:pos x="707" y="498"/>
              </a:cxn>
              <a:cxn ang="0">
                <a:pos x="519" y="30"/>
              </a:cxn>
              <a:cxn ang="0">
                <a:pos x="711" y="197"/>
              </a:cxn>
              <a:cxn ang="0">
                <a:pos x="683" y="152"/>
              </a:cxn>
              <a:cxn ang="0">
                <a:pos x="580" y="60"/>
              </a:cxn>
              <a:cxn ang="0">
                <a:pos x="718" y="542"/>
              </a:cxn>
              <a:cxn ang="0">
                <a:pos x="718" y="542"/>
              </a:cxn>
              <a:cxn ang="0">
                <a:pos x="325" y="3"/>
              </a:cxn>
              <a:cxn ang="0">
                <a:pos x="86" y="138"/>
              </a:cxn>
              <a:cxn ang="0">
                <a:pos x="32" y="229"/>
              </a:cxn>
              <a:cxn ang="0">
                <a:pos x="6" y="368"/>
              </a:cxn>
              <a:cxn ang="0">
                <a:pos x="6" y="372"/>
              </a:cxn>
              <a:cxn ang="0">
                <a:pos x="6" y="373"/>
              </a:cxn>
              <a:cxn ang="0">
                <a:pos x="6" y="368"/>
              </a:cxn>
              <a:cxn ang="0">
                <a:pos x="6" y="368"/>
              </a:cxn>
              <a:cxn ang="0">
                <a:pos x="32" y="229"/>
              </a:cxn>
              <a:cxn ang="0">
                <a:pos x="20" y="258"/>
              </a:cxn>
              <a:cxn ang="0">
                <a:pos x="27" y="510"/>
              </a:cxn>
              <a:cxn ang="0">
                <a:pos x="184" y="697"/>
              </a:cxn>
              <a:cxn ang="0">
                <a:pos x="384" y="751"/>
              </a:cxn>
              <a:cxn ang="0">
                <a:pos x="574" y="701"/>
              </a:cxn>
              <a:cxn ang="0">
                <a:pos x="722" y="547"/>
              </a:cxn>
              <a:cxn ang="0">
                <a:pos x="759" y="404"/>
              </a:cxn>
              <a:cxn ang="0">
                <a:pos x="745" y="440"/>
              </a:cxn>
              <a:cxn ang="0">
                <a:pos x="741" y="441"/>
              </a:cxn>
              <a:cxn ang="0">
                <a:pos x="735" y="461"/>
              </a:cxn>
              <a:cxn ang="0">
                <a:pos x="726" y="500"/>
              </a:cxn>
              <a:cxn ang="0">
                <a:pos x="730" y="459"/>
              </a:cxn>
              <a:cxn ang="0">
                <a:pos x="721" y="478"/>
              </a:cxn>
              <a:cxn ang="0">
                <a:pos x="720" y="468"/>
              </a:cxn>
              <a:cxn ang="0">
                <a:pos x="712" y="488"/>
              </a:cxn>
              <a:cxn ang="0">
                <a:pos x="708" y="498"/>
              </a:cxn>
              <a:cxn ang="0">
                <a:pos x="707" y="498"/>
              </a:cxn>
              <a:cxn ang="0">
                <a:pos x="706" y="501"/>
              </a:cxn>
              <a:cxn ang="0">
                <a:pos x="655" y="585"/>
              </a:cxn>
              <a:cxn ang="0">
                <a:pos x="573" y="658"/>
              </a:cxn>
              <a:cxn ang="0">
                <a:pos x="400" y="719"/>
              </a:cxn>
              <a:cxn ang="0">
                <a:pos x="278" y="705"/>
              </a:cxn>
              <a:cxn ang="0">
                <a:pos x="34" y="378"/>
              </a:cxn>
              <a:cxn ang="0">
                <a:pos x="125" y="137"/>
              </a:cxn>
              <a:cxn ang="0">
                <a:pos x="223" y="61"/>
              </a:cxn>
              <a:cxn ang="0">
                <a:pos x="335" y="21"/>
              </a:cxn>
              <a:cxn ang="0">
                <a:pos x="137" y="115"/>
              </a:cxn>
              <a:cxn ang="0">
                <a:pos x="352" y="15"/>
              </a:cxn>
              <a:cxn ang="0">
                <a:pos x="472" y="24"/>
              </a:cxn>
              <a:cxn ang="0">
                <a:pos x="481" y="25"/>
              </a:cxn>
              <a:cxn ang="0">
                <a:pos x="371" y="12"/>
              </a:cxn>
              <a:cxn ang="0">
                <a:pos x="166" y="82"/>
              </a:cxn>
              <a:cxn ang="0">
                <a:pos x="21" y="469"/>
              </a:cxn>
              <a:cxn ang="0">
                <a:pos x="46" y="209"/>
              </a:cxn>
              <a:cxn ang="0">
                <a:pos x="249" y="26"/>
              </a:cxn>
              <a:cxn ang="0">
                <a:pos x="386" y="3"/>
              </a:cxn>
              <a:cxn ang="0">
                <a:pos x="580" y="60"/>
              </a:cxn>
              <a:cxn ang="0">
                <a:pos x="586" y="63"/>
              </a:cxn>
              <a:cxn ang="0">
                <a:pos x="377" y="0"/>
              </a:cxn>
            </a:cxnLst>
            <a:rect l="0" t="0" r="r" b="b"/>
            <a:pathLst>
              <a:path w="759" h="751">
                <a:moveTo>
                  <a:pt x="707" y="498"/>
                </a:move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moveTo>
                  <a:pt x="517" y="29"/>
                </a:moveTo>
                <a:cubicBezTo>
                  <a:pt x="518" y="29"/>
                  <a:pt x="518" y="29"/>
                  <a:pt x="519" y="30"/>
                </a:cubicBezTo>
                <a:cubicBezTo>
                  <a:pt x="561" y="46"/>
                  <a:pt x="599" y="70"/>
                  <a:pt x="631" y="99"/>
                </a:cubicBezTo>
                <a:cubicBezTo>
                  <a:pt x="664" y="128"/>
                  <a:pt x="691" y="161"/>
                  <a:pt x="711" y="197"/>
                </a:cubicBezTo>
                <a:cubicBezTo>
                  <a:pt x="724" y="218"/>
                  <a:pt x="736" y="244"/>
                  <a:pt x="744" y="264"/>
                </a:cubicBezTo>
                <a:cubicBezTo>
                  <a:pt x="730" y="225"/>
                  <a:pt x="709" y="187"/>
                  <a:pt x="683" y="152"/>
                </a:cubicBezTo>
                <a:cubicBezTo>
                  <a:pt x="664" y="128"/>
                  <a:pt x="642" y="105"/>
                  <a:pt x="617" y="85"/>
                </a:cubicBezTo>
                <a:cubicBezTo>
                  <a:pt x="605" y="76"/>
                  <a:pt x="593" y="67"/>
                  <a:pt x="580" y="60"/>
                </a:cubicBezTo>
                <a:cubicBezTo>
                  <a:pt x="560" y="47"/>
                  <a:pt x="539" y="37"/>
                  <a:pt x="517" y="29"/>
                </a:cubicBezTo>
                <a:moveTo>
                  <a:pt x="718" y="542"/>
                </a:moveTo>
                <a:cubicBezTo>
                  <a:pt x="742" y="489"/>
                  <a:pt x="742" y="489"/>
                  <a:pt x="742" y="489"/>
                </a:cubicBezTo>
                <a:cubicBezTo>
                  <a:pt x="736" y="506"/>
                  <a:pt x="726" y="529"/>
                  <a:pt x="718" y="542"/>
                </a:cubicBezTo>
                <a:moveTo>
                  <a:pt x="377" y="0"/>
                </a:moveTo>
                <a:cubicBezTo>
                  <a:pt x="359" y="0"/>
                  <a:pt x="342" y="1"/>
                  <a:pt x="325" y="3"/>
                </a:cubicBezTo>
                <a:cubicBezTo>
                  <a:pt x="278" y="10"/>
                  <a:pt x="233" y="25"/>
                  <a:pt x="193" y="48"/>
                </a:cubicBezTo>
                <a:cubicBezTo>
                  <a:pt x="152" y="71"/>
                  <a:pt x="115" y="101"/>
                  <a:pt x="86" y="138"/>
                </a:cubicBezTo>
                <a:cubicBezTo>
                  <a:pt x="76" y="150"/>
                  <a:pt x="67" y="163"/>
                  <a:pt x="58" y="176"/>
                </a:cubicBezTo>
                <a:cubicBezTo>
                  <a:pt x="48" y="194"/>
                  <a:pt x="39" y="212"/>
                  <a:pt x="32" y="229"/>
                </a:cubicBezTo>
                <a:cubicBezTo>
                  <a:pt x="16" y="271"/>
                  <a:pt x="10" y="308"/>
                  <a:pt x="7" y="333"/>
                </a:cubicBezTo>
                <a:cubicBezTo>
                  <a:pt x="6" y="350"/>
                  <a:pt x="6" y="362"/>
                  <a:pt x="6" y="368"/>
                </a:cubicBezTo>
                <a:cubicBezTo>
                  <a:pt x="6" y="370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3"/>
                  <a:pt x="6" y="373"/>
                  <a:pt x="6" y="373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0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2"/>
                  <a:pt x="6" y="350"/>
                  <a:pt x="7" y="333"/>
                </a:cubicBezTo>
                <a:cubicBezTo>
                  <a:pt x="10" y="308"/>
                  <a:pt x="16" y="271"/>
                  <a:pt x="32" y="229"/>
                </a:cubicBezTo>
                <a:cubicBezTo>
                  <a:pt x="39" y="212"/>
                  <a:pt x="48" y="194"/>
                  <a:pt x="58" y="176"/>
                </a:cubicBezTo>
                <a:cubicBezTo>
                  <a:pt x="42" y="202"/>
                  <a:pt x="29" y="230"/>
                  <a:pt x="20" y="258"/>
                </a:cubicBezTo>
                <a:cubicBezTo>
                  <a:pt x="6" y="302"/>
                  <a:pt x="0" y="347"/>
                  <a:pt x="2" y="391"/>
                </a:cubicBezTo>
                <a:cubicBezTo>
                  <a:pt x="4" y="431"/>
                  <a:pt x="12" y="472"/>
                  <a:pt x="27" y="510"/>
                </a:cubicBezTo>
                <a:cubicBezTo>
                  <a:pt x="42" y="548"/>
                  <a:pt x="63" y="584"/>
                  <a:pt x="90" y="616"/>
                </a:cubicBezTo>
                <a:cubicBezTo>
                  <a:pt x="116" y="647"/>
                  <a:pt x="148" y="675"/>
                  <a:pt x="184" y="697"/>
                </a:cubicBezTo>
                <a:cubicBezTo>
                  <a:pt x="220" y="718"/>
                  <a:pt x="260" y="734"/>
                  <a:pt x="302" y="742"/>
                </a:cubicBezTo>
                <a:cubicBezTo>
                  <a:pt x="329" y="748"/>
                  <a:pt x="356" y="751"/>
                  <a:pt x="384" y="751"/>
                </a:cubicBezTo>
                <a:cubicBezTo>
                  <a:pt x="403" y="751"/>
                  <a:pt x="421" y="750"/>
                  <a:pt x="440" y="747"/>
                </a:cubicBezTo>
                <a:cubicBezTo>
                  <a:pt x="487" y="740"/>
                  <a:pt x="533" y="724"/>
                  <a:pt x="574" y="701"/>
                </a:cubicBezTo>
                <a:cubicBezTo>
                  <a:pt x="616" y="677"/>
                  <a:pt x="652" y="645"/>
                  <a:pt x="682" y="608"/>
                </a:cubicBezTo>
                <a:cubicBezTo>
                  <a:pt x="695" y="591"/>
                  <a:pt x="709" y="571"/>
                  <a:pt x="722" y="547"/>
                </a:cubicBezTo>
                <a:cubicBezTo>
                  <a:pt x="734" y="524"/>
                  <a:pt x="744" y="498"/>
                  <a:pt x="750" y="473"/>
                </a:cubicBezTo>
                <a:cubicBezTo>
                  <a:pt x="757" y="448"/>
                  <a:pt x="759" y="424"/>
                  <a:pt x="759" y="404"/>
                </a:cubicBezTo>
                <a:cubicBezTo>
                  <a:pt x="759" y="384"/>
                  <a:pt x="756" y="369"/>
                  <a:pt x="753" y="362"/>
                </a:cubicBezTo>
                <a:cubicBezTo>
                  <a:pt x="752" y="387"/>
                  <a:pt x="751" y="416"/>
                  <a:pt x="745" y="440"/>
                </a:cubicBezTo>
                <a:cubicBezTo>
                  <a:pt x="745" y="431"/>
                  <a:pt x="745" y="420"/>
                  <a:pt x="746" y="409"/>
                </a:cubicBezTo>
                <a:cubicBezTo>
                  <a:pt x="745" y="420"/>
                  <a:pt x="742" y="431"/>
                  <a:pt x="741" y="441"/>
                </a:cubicBezTo>
                <a:cubicBezTo>
                  <a:pt x="742" y="433"/>
                  <a:pt x="742" y="424"/>
                  <a:pt x="741" y="421"/>
                </a:cubicBezTo>
                <a:cubicBezTo>
                  <a:pt x="739" y="433"/>
                  <a:pt x="737" y="451"/>
                  <a:pt x="735" y="461"/>
                </a:cubicBezTo>
                <a:cubicBezTo>
                  <a:pt x="735" y="464"/>
                  <a:pt x="734" y="472"/>
                  <a:pt x="732" y="480"/>
                </a:cubicBezTo>
                <a:cubicBezTo>
                  <a:pt x="730" y="488"/>
                  <a:pt x="728" y="497"/>
                  <a:pt x="726" y="500"/>
                </a:cubicBezTo>
                <a:cubicBezTo>
                  <a:pt x="731" y="481"/>
                  <a:pt x="735" y="456"/>
                  <a:pt x="735" y="439"/>
                </a:cubicBezTo>
                <a:cubicBezTo>
                  <a:pt x="733" y="446"/>
                  <a:pt x="732" y="453"/>
                  <a:pt x="730" y="459"/>
                </a:cubicBezTo>
                <a:cubicBezTo>
                  <a:pt x="731" y="451"/>
                  <a:pt x="734" y="435"/>
                  <a:pt x="733" y="431"/>
                </a:cubicBezTo>
                <a:cubicBezTo>
                  <a:pt x="730" y="447"/>
                  <a:pt x="727" y="462"/>
                  <a:pt x="721" y="478"/>
                </a:cubicBezTo>
                <a:cubicBezTo>
                  <a:pt x="717" y="491"/>
                  <a:pt x="712" y="503"/>
                  <a:pt x="707" y="515"/>
                </a:cubicBezTo>
                <a:cubicBezTo>
                  <a:pt x="713" y="500"/>
                  <a:pt x="719" y="480"/>
                  <a:pt x="720" y="468"/>
                </a:cubicBezTo>
                <a:cubicBezTo>
                  <a:pt x="717" y="475"/>
                  <a:pt x="715" y="483"/>
                  <a:pt x="713" y="490"/>
                </a:cubicBezTo>
                <a:cubicBezTo>
                  <a:pt x="713" y="489"/>
                  <a:pt x="713" y="488"/>
                  <a:pt x="712" y="488"/>
                </a:cubicBezTo>
                <a:cubicBezTo>
                  <a:pt x="711" y="491"/>
                  <a:pt x="709" y="495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7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6" y="501"/>
                  <a:pt x="706" y="501"/>
                  <a:pt x="706" y="501"/>
                </a:cubicBezTo>
                <a:cubicBezTo>
                  <a:pt x="699" y="516"/>
                  <a:pt x="692" y="532"/>
                  <a:pt x="684" y="546"/>
                </a:cubicBezTo>
                <a:cubicBezTo>
                  <a:pt x="676" y="561"/>
                  <a:pt x="666" y="573"/>
                  <a:pt x="655" y="585"/>
                </a:cubicBezTo>
                <a:cubicBezTo>
                  <a:pt x="645" y="596"/>
                  <a:pt x="633" y="607"/>
                  <a:pt x="622" y="619"/>
                </a:cubicBezTo>
                <a:cubicBezTo>
                  <a:pt x="608" y="634"/>
                  <a:pt x="591" y="647"/>
                  <a:pt x="573" y="658"/>
                </a:cubicBezTo>
                <a:cubicBezTo>
                  <a:pt x="555" y="669"/>
                  <a:pt x="536" y="678"/>
                  <a:pt x="517" y="687"/>
                </a:cubicBezTo>
                <a:cubicBezTo>
                  <a:pt x="481" y="704"/>
                  <a:pt x="441" y="715"/>
                  <a:pt x="400" y="719"/>
                </a:cubicBezTo>
                <a:cubicBezTo>
                  <a:pt x="391" y="719"/>
                  <a:pt x="382" y="720"/>
                  <a:pt x="372" y="720"/>
                </a:cubicBezTo>
                <a:cubicBezTo>
                  <a:pt x="340" y="720"/>
                  <a:pt x="308" y="715"/>
                  <a:pt x="278" y="705"/>
                </a:cubicBezTo>
                <a:cubicBezTo>
                  <a:pt x="205" y="681"/>
                  <a:pt x="143" y="635"/>
                  <a:pt x="100" y="578"/>
                </a:cubicBezTo>
                <a:cubicBezTo>
                  <a:pt x="58" y="520"/>
                  <a:pt x="34" y="450"/>
                  <a:pt x="34" y="378"/>
                </a:cubicBezTo>
                <a:cubicBezTo>
                  <a:pt x="35" y="336"/>
                  <a:pt x="42" y="292"/>
                  <a:pt x="58" y="250"/>
                </a:cubicBezTo>
                <a:cubicBezTo>
                  <a:pt x="73" y="208"/>
                  <a:pt x="97" y="170"/>
                  <a:pt x="125" y="137"/>
                </a:cubicBezTo>
                <a:cubicBezTo>
                  <a:pt x="135" y="125"/>
                  <a:pt x="149" y="111"/>
                  <a:pt x="166" y="98"/>
                </a:cubicBezTo>
                <a:cubicBezTo>
                  <a:pt x="183" y="84"/>
                  <a:pt x="202" y="71"/>
                  <a:pt x="223" y="61"/>
                </a:cubicBezTo>
                <a:cubicBezTo>
                  <a:pt x="243" y="50"/>
                  <a:pt x="265" y="41"/>
                  <a:pt x="284" y="35"/>
                </a:cubicBezTo>
                <a:cubicBezTo>
                  <a:pt x="304" y="29"/>
                  <a:pt x="321" y="25"/>
                  <a:pt x="335" y="21"/>
                </a:cubicBezTo>
                <a:cubicBezTo>
                  <a:pt x="299" y="27"/>
                  <a:pt x="263" y="38"/>
                  <a:pt x="229" y="54"/>
                </a:cubicBezTo>
                <a:cubicBezTo>
                  <a:pt x="195" y="69"/>
                  <a:pt x="164" y="90"/>
                  <a:pt x="137" y="115"/>
                </a:cubicBezTo>
                <a:cubicBezTo>
                  <a:pt x="165" y="87"/>
                  <a:pt x="198" y="63"/>
                  <a:pt x="235" y="46"/>
                </a:cubicBezTo>
                <a:cubicBezTo>
                  <a:pt x="271" y="29"/>
                  <a:pt x="311" y="18"/>
                  <a:pt x="352" y="15"/>
                </a:cubicBezTo>
                <a:cubicBezTo>
                  <a:pt x="363" y="14"/>
                  <a:pt x="374" y="13"/>
                  <a:pt x="385" y="13"/>
                </a:cubicBezTo>
                <a:cubicBezTo>
                  <a:pt x="414" y="13"/>
                  <a:pt x="444" y="17"/>
                  <a:pt x="472" y="24"/>
                </a:cubicBezTo>
                <a:cubicBezTo>
                  <a:pt x="511" y="34"/>
                  <a:pt x="548" y="50"/>
                  <a:pt x="582" y="71"/>
                </a:cubicBezTo>
                <a:cubicBezTo>
                  <a:pt x="551" y="51"/>
                  <a:pt x="517" y="35"/>
                  <a:pt x="481" y="25"/>
                </a:cubicBezTo>
                <a:cubicBezTo>
                  <a:pt x="448" y="16"/>
                  <a:pt x="415" y="12"/>
                  <a:pt x="381" y="12"/>
                </a:cubicBezTo>
                <a:cubicBezTo>
                  <a:pt x="378" y="12"/>
                  <a:pt x="375" y="12"/>
                  <a:pt x="371" y="12"/>
                </a:cubicBezTo>
                <a:cubicBezTo>
                  <a:pt x="334" y="13"/>
                  <a:pt x="298" y="19"/>
                  <a:pt x="263" y="31"/>
                </a:cubicBezTo>
                <a:cubicBezTo>
                  <a:pt x="228" y="43"/>
                  <a:pt x="195" y="60"/>
                  <a:pt x="166" y="82"/>
                </a:cubicBezTo>
                <a:cubicBezTo>
                  <a:pt x="106" y="125"/>
                  <a:pt x="61" y="186"/>
                  <a:pt x="35" y="254"/>
                </a:cubicBezTo>
                <a:cubicBezTo>
                  <a:pt x="10" y="323"/>
                  <a:pt x="5" y="398"/>
                  <a:pt x="21" y="469"/>
                </a:cubicBezTo>
                <a:cubicBezTo>
                  <a:pt x="10" y="428"/>
                  <a:pt x="6" y="384"/>
                  <a:pt x="10" y="339"/>
                </a:cubicBezTo>
                <a:cubicBezTo>
                  <a:pt x="14" y="295"/>
                  <a:pt x="26" y="250"/>
                  <a:pt x="46" y="209"/>
                </a:cubicBezTo>
                <a:cubicBezTo>
                  <a:pt x="67" y="167"/>
                  <a:pt x="95" y="130"/>
                  <a:pt x="130" y="98"/>
                </a:cubicBezTo>
                <a:cubicBezTo>
                  <a:pt x="165" y="67"/>
                  <a:pt x="206" y="42"/>
                  <a:pt x="249" y="26"/>
                </a:cubicBezTo>
                <a:cubicBezTo>
                  <a:pt x="291" y="10"/>
                  <a:pt x="335" y="3"/>
                  <a:pt x="379" y="3"/>
                </a:cubicBezTo>
                <a:cubicBezTo>
                  <a:pt x="381" y="3"/>
                  <a:pt x="383" y="3"/>
                  <a:pt x="386" y="3"/>
                </a:cubicBezTo>
                <a:cubicBezTo>
                  <a:pt x="431" y="3"/>
                  <a:pt x="476" y="13"/>
                  <a:pt x="517" y="29"/>
                </a:cubicBezTo>
                <a:cubicBezTo>
                  <a:pt x="539" y="37"/>
                  <a:pt x="560" y="47"/>
                  <a:pt x="580" y="60"/>
                </a:cubicBezTo>
                <a:cubicBezTo>
                  <a:pt x="593" y="67"/>
                  <a:pt x="605" y="76"/>
                  <a:pt x="617" y="85"/>
                </a:cubicBezTo>
                <a:cubicBezTo>
                  <a:pt x="607" y="77"/>
                  <a:pt x="597" y="70"/>
                  <a:pt x="586" y="63"/>
                </a:cubicBezTo>
                <a:cubicBezTo>
                  <a:pt x="549" y="38"/>
                  <a:pt x="507" y="20"/>
                  <a:pt x="462" y="9"/>
                </a:cubicBezTo>
                <a:cubicBezTo>
                  <a:pt x="434" y="3"/>
                  <a:pt x="406" y="0"/>
                  <a:pt x="377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7814488" y="3320486"/>
            <a:ext cx="43918" cy="97595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0" y="53"/>
              </a:cxn>
              <a:cxn ang="0">
                <a:pos x="24" y="0"/>
              </a:cxn>
            </a:cxnLst>
            <a:rect l="0" t="0" r="r" b="b"/>
            <a:pathLst>
              <a:path w="24" h="53">
                <a:moveTo>
                  <a:pt x="24" y="0"/>
                </a:moveTo>
                <a:cubicBezTo>
                  <a:pt x="0" y="53"/>
                  <a:pt x="0" y="53"/>
                  <a:pt x="0" y="53"/>
                </a:cubicBezTo>
                <a:cubicBezTo>
                  <a:pt x="8" y="40"/>
                  <a:pt x="18" y="17"/>
                  <a:pt x="24" y="0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98578" y="2398210"/>
            <a:ext cx="1418385" cy="707566"/>
          </a:xfrm>
          <a:custGeom>
            <a:avLst/>
            <a:gdLst/>
            <a:ahLst/>
            <a:cxnLst>
              <a:cxn ang="0">
                <a:pos x="0" y="381"/>
              </a:cxn>
              <a:cxn ang="0">
                <a:pos x="0" y="380"/>
              </a:cxn>
              <a:cxn ang="0">
                <a:pos x="0" y="376"/>
              </a:cxn>
              <a:cxn ang="0">
                <a:pos x="0" y="380"/>
              </a:cxn>
              <a:cxn ang="0">
                <a:pos x="733" y="241"/>
              </a:cxn>
              <a:cxn ang="0">
                <a:pos x="733" y="241"/>
              </a:cxn>
              <a:cxn ang="0">
                <a:pos x="112" y="109"/>
              </a:cxn>
              <a:cxn ang="0">
                <a:pos x="26" y="237"/>
              </a:cxn>
              <a:cxn ang="0">
                <a:pos x="0" y="376"/>
              </a:cxn>
              <a:cxn ang="0">
                <a:pos x="1" y="341"/>
              </a:cxn>
              <a:cxn ang="0">
                <a:pos x="52" y="184"/>
              </a:cxn>
              <a:cxn ang="0">
                <a:pos x="112" y="108"/>
              </a:cxn>
              <a:cxn ang="0">
                <a:pos x="733" y="241"/>
              </a:cxn>
              <a:cxn ang="0">
                <a:pos x="634" y="101"/>
              </a:cxn>
              <a:cxn ang="0">
                <a:pos x="637" y="104"/>
              </a:cxn>
              <a:cxn ang="0">
                <a:pos x="634" y="101"/>
              </a:cxn>
              <a:cxn ang="0">
                <a:pos x="112" y="108"/>
              </a:cxn>
              <a:cxn ang="0">
                <a:pos x="185" y="52"/>
              </a:cxn>
              <a:cxn ang="0">
                <a:pos x="182" y="54"/>
              </a:cxn>
              <a:cxn ang="0">
                <a:pos x="185" y="52"/>
              </a:cxn>
              <a:cxn ang="0">
                <a:pos x="634" y="101"/>
              </a:cxn>
              <a:cxn ang="0">
                <a:pos x="270" y="15"/>
              </a:cxn>
              <a:cxn ang="0">
                <a:pos x="270" y="15"/>
              </a:cxn>
              <a:cxn ang="0">
                <a:pos x="465" y="11"/>
              </a:cxn>
              <a:cxn ang="0">
                <a:pos x="557" y="46"/>
              </a:cxn>
              <a:cxn ang="0">
                <a:pos x="465" y="11"/>
              </a:cxn>
              <a:cxn ang="0">
                <a:pos x="379" y="0"/>
              </a:cxn>
              <a:cxn ang="0">
                <a:pos x="379" y="0"/>
              </a:cxn>
              <a:cxn ang="0">
                <a:pos x="270" y="15"/>
              </a:cxn>
              <a:cxn ang="0">
                <a:pos x="270" y="15"/>
              </a:cxn>
              <a:cxn ang="0">
                <a:pos x="376" y="0"/>
              </a:cxn>
              <a:cxn ang="0">
                <a:pos x="376" y="0"/>
              </a:cxn>
              <a:cxn ang="0">
                <a:pos x="376" y="0"/>
              </a:cxn>
            </a:cxnLst>
            <a:rect l="0" t="0" r="r" b="b"/>
            <a:pathLst>
              <a:path w="768" h="381">
                <a:moveTo>
                  <a:pt x="0" y="380"/>
                </a:moveTo>
                <a:cubicBezTo>
                  <a:pt x="0" y="381"/>
                  <a:pt x="0" y="381"/>
                  <a:pt x="0" y="381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moveTo>
                  <a:pt x="0" y="376"/>
                </a:moveTo>
                <a:cubicBezTo>
                  <a:pt x="0" y="376"/>
                  <a:pt x="0" y="376"/>
                  <a:pt x="0" y="376"/>
                </a:cubicBezTo>
                <a:cubicBezTo>
                  <a:pt x="0" y="378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78"/>
                  <a:pt x="0" y="376"/>
                </a:cubicBezTo>
                <a:moveTo>
                  <a:pt x="733" y="241"/>
                </a:moveTo>
                <a:cubicBezTo>
                  <a:pt x="754" y="289"/>
                  <a:pt x="763" y="334"/>
                  <a:pt x="768" y="370"/>
                </a:cubicBezTo>
                <a:cubicBezTo>
                  <a:pt x="763" y="334"/>
                  <a:pt x="754" y="289"/>
                  <a:pt x="733" y="241"/>
                </a:cubicBezTo>
                <a:moveTo>
                  <a:pt x="112" y="108"/>
                </a:moveTo>
                <a:cubicBezTo>
                  <a:pt x="112" y="108"/>
                  <a:pt x="112" y="108"/>
                  <a:pt x="112" y="109"/>
                </a:cubicBezTo>
                <a:cubicBezTo>
                  <a:pt x="87" y="133"/>
                  <a:pt x="68" y="158"/>
                  <a:pt x="52" y="184"/>
                </a:cubicBezTo>
                <a:cubicBezTo>
                  <a:pt x="42" y="202"/>
                  <a:pt x="33" y="220"/>
                  <a:pt x="26" y="237"/>
                </a:cubicBezTo>
                <a:cubicBezTo>
                  <a:pt x="10" y="279"/>
                  <a:pt x="4" y="316"/>
                  <a:pt x="1" y="341"/>
                </a:cubicBezTo>
                <a:cubicBezTo>
                  <a:pt x="0" y="358"/>
                  <a:pt x="0" y="370"/>
                  <a:pt x="0" y="376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70"/>
                  <a:pt x="0" y="358"/>
                  <a:pt x="1" y="341"/>
                </a:cubicBezTo>
                <a:cubicBezTo>
                  <a:pt x="4" y="316"/>
                  <a:pt x="10" y="279"/>
                  <a:pt x="26" y="237"/>
                </a:cubicBezTo>
                <a:cubicBezTo>
                  <a:pt x="33" y="220"/>
                  <a:pt x="42" y="202"/>
                  <a:pt x="52" y="184"/>
                </a:cubicBezTo>
                <a:cubicBezTo>
                  <a:pt x="68" y="158"/>
                  <a:pt x="87" y="133"/>
                  <a:pt x="112" y="109"/>
                </a:cubicBezTo>
                <a:cubicBezTo>
                  <a:pt x="112" y="108"/>
                  <a:pt x="112" y="108"/>
                  <a:pt x="112" y="108"/>
                </a:cubicBezTo>
                <a:moveTo>
                  <a:pt x="637" y="104"/>
                </a:moveTo>
                <a:cubicBezTo>
                  <a:pt x="682" y="145"/>
                  <a:pt x="713" y="194"/>
                  <a:pt x="733" y="241"/>
                </a:cubicBezTo>
                <a:cubicBezTo>
                  <a:pt x="713" y="194"/>
                  <a:pt x="682" y="145"/>
                  <a:pt x="637" y="104"/>
                </a:cubicBezTo>
                <a:moveTo>
                  <a:pt x="634" y="101"/>
                </a:moveTo>
                <a:cubicBezTo>
                  <a:pt x="634" y="101"/>
                  <a:pt x="634" y="101"/>
                  <a:pt x="634" y="101"/>
                </a:cubicBezTo>
                <a:cubicBezTo>
                  <a:pt x="635" y="102"/>
                  <a:pt x="636" y="103"/>
                  <a:pt x="637" y="104"/>
                </a:cubicBezTo>
                <a:cubicBezTo>
                  <a:pt x="636" y="103"/>
                  <a:pt x="635" y="102"/>
                  <a:pt x="634" y="101"/>
                </a:cubicBezTo>
                <a:cubicBezTo>
                  <a:pt x="634" y="101"/>
                  <a:pt x="634" y="101"/>
                  <a:pt x="634" y="101"/>
                </a:cubicBezTo>
                <a:moveTo>
                  <a:pt x="182" y="54"/>
                </a:moveTo>
                <a:cubicBezTo>
                  <a:pt x="156" y="69"/>
                  <a:pt x="133" y="88"/>
                  <a:pt x="112" y="108"/>
                </a:cubicBezTo>
                <a:cubicBezTo>
                  <a:pt x="133" y="88"/>
                  <a:pt x="156" y="69"/>
                  <a:pt x="182" y="54"/>
                </a:cubicBezTo>
                <a:moveTo>
                  <a:pt x="185" y="52"/>
                </a:moveTo>
                <a:cubicBezTo>
                  <a:pt x="184" y="53"/>
                  <a:pt x="183" y="53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3" y="53"/>
                  <a:pt x="184" y="53"/>
                  <a:pt x="185" y="52"/>
                </a:cubicBezTo>
                <a:moveTo>
                  <a:pt x="557" y="46"/>
                </a:moveTo>
                <a:cubicBezTo>
                  <a:pt x="585" y="61"/>
                  <a:pt x="611" y="80"/>
                  <a:pt x="634" y="101"/>
                </a:cubicBezTo>
                <a:cubicBezTo>
                  <a:pt x="611" y="80"/>
                  <a:pt x="585" y="61"/>
                  <a:pt x="557" y="46"/>
                </a:cubicBezTo>
                <a:moveTo>
                  <a:pt x="270" y="15"/>
                </a:moveTo>
                <a:cubicBezTo>
                  <a:pt x="240" y="24"/>
                  <a:pt x="211" y="37"/>
                  <a:pt x="185" y="52"/>
                </a:cubicBezTo>
                <a:cubicBezTo>
                  <a:pt x="211" y="37"/>
                  <a:pt x="240" y="24"/>
                  <a:pt x="270" y="15"/>
                </a:cubicBezTo>
                <a:moveTo>
                  <a:pt x="465" y="11"/>
                </a:moveTo>
                <a:cubicBezTo>
                  <a:pt x="465" y="11"/>
                  <a:pt x="465" y="11"/>
                  <a:pt x="465" y="11"/>
                </a:cubicBezTo>
                <a:cubicBezTo>
                  <a:pt x="497" y="19"/>
                  <a:pt x="528" y="31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28" y="31"/>
                  <a:pt x="497" y="19"/>
                  <a:pt x="465" y="11"/>
                </a:cubicBezTo>
                <a:cubicBezTo>
                  <a:pt x="465" y="11"/>
                  <a:pt x="465" y="11"/>
                  <a:pt x="465" y="11"/>
                </a:cubicBezTo>
                <a:moveTo>
                  <a:pt x="379" y="0"/>
                </a:moveTo>
                <a:cubicBezTo>
                  <a:pt x="408" y="1"/>
                  <a:pt x="437" y="4"/>
                  <a:pt x="465" y="11"/>
                </a:cubicBezTo>
                <a:cubicBezTo>
                  <a:pt x="437" y="4"/>
                  <a:pt x="408" y="1"/>
                  <a:pt x="379" y="0"/>
                </a:cubicBezTo>
                <a:moveTo>
                  <a:pt x="376" y="0"/>
                </a:moveTo>
                <a:cubicBezTo>
                  <a:pt x="340" y="0"/>
                  <a:pt x="304" y="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304" y="5"/>
                  <a:pt x="340" y="0"/>
                  <a:pt x="376" y="0"/>
                </a:cubicBezTo>
                <a:moveTo>
                  <a:pt x="376" y="0"/>
                </a:moveTo>
                <a:cubicBezTo>
                  <a:pt x="376" y="0"/>
                  <a:pt x="376" y="0"/>
                  <a:pt x="376" y="0"/>
                </a:cubicBezTo>
                <a:cubicBezTo>
                  <a:pt x="376" y="0"/>
                  <a:pt x="376" y="0"/>
                  <a:pt x="376" y="0"/>
                </a:cubicBezTo>
                <a:cubicBezTo>
                  <a:pt x="377" y="0"/>
                  <a:pt x="378" y="0"/>
                  <a:pt x="379" y="0"/>
                </a:cubicBezTo>
                <a:cubicBezTo>
                  <a:pt x="378" y="0"/>
                  <a:pt x="377" y="0"/>
                  <a:pt x="376" y="0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69440" y="2420982"/>
            <a:ext cx="953181" cy="382249"/>
          </a:xfrm>
          <a:custGeom>
            <a:avLst/>
            <a:gdLst/>
            <a:ahLst/>
            <a:cxnLst>
              <a:cxn ang="0">
                <a:pos x="514" y="203"/>
              </a:cxn>
              <a:cxn ang="0">
                <a:pos x="516" y="206"/>
              </a:cxn>
              <a:cxn ang="0">
                <a:pos x="514" y="203"/>
              </a:cxn>
              <a:cxn ang="0">
                <a:pos x="454" y="121"/>
              </a:cxn>
              <a:cxn ang="0">
                <a:pos x="514" y="203"/>
              </a:cxn>
              <a:cxn ang="0">
                <a:pos x="454" y="121"/>
              </a:cxn>
              <a:cxn ang="0">
                <a:pos x="51" y="22"/>
              </a:cxn>
              <a:cxn ang="0">
                <a:pos x="51" y="22"/>
              </a:cxn>
              <a:cxn ang="0">
                <a:pos x="13" y="38"/>
              </a:cxn>
              <a:cxn ang="0">
                <a:pos x="0" y="44"/>
              </a:cxn>
              <a:cxn ang="0">
                <a:pos x="13" y="38"/>
              </a:cxn>
              <a:cxn ang="0">
                <a:pos x="51" y="22"/>
              </a:cxn>
              <a:cxn ang="0">
                <a:pos x="51" y="22"/>
              </a:cxn>
              <a:cxn ang="0">
                <a:pos x="280" y="15"/>
              </a:cxn>
              <a:cxn ang="0">
                <a:pos x="282" y="15"/>
              </a:cxn>
              <a:cxn ang="0">
                <a:pos x="310" y="25"/>
              </a:cxn>
              <a:cxn ang="0">
                <a:pos x="373" y="56"/>
              </a:cxn>
              <a:cxn ang="0">
                <a:pos x="410" y="81"/>
              </a:cxn>
              <a:cxn ang="0">
                <a:pos x="454" y="121"/>
              </a:cxn>
              <a:cxn ang="0">
                <a:pos x="454" y="121"/>
              </a:cxn>
              <a:cxn ang="0">
                <a:pos x="454" y="121"/>
              </a:cxn>
              <a:cxn ang="0">
                <a:pos x="410" y="81"/>
              </a:cxn>
              <a:cxn ang="0">
                <a:pos x="373" y="56"/>
              </a:cxn>
              <a:cxn ang="0">
                <a:pos x="310" y="25"/>
              </a:cxn>
              <a:cxn ang="0">
                <a:pos x="282" y="15"/>
              </a:cxn>
              <a:cxn ang="0">
                <a:pos x="280" y="15"/>
              </a:cxn>
              <a:cxn ang="0">
                <a:pos x="191" y="1"/>
              </a:cxn>
              <a:cxn ang="0">
                <a:pos x="280" y="15"/>
              </a:cxn>
              <a:cxn ang="0">
                <a:pos x="191" y="1"/>
              </a:cxn>
              <a:cxn ang="0">
                <a:pos x="175" y="0"/>
              </a:cxn>
              <a:cxn ang="0">
                <a:pos x="51" y="22"/>
              </a:cxn>
              <a:cxn ang="0">
                <a:pos x="175" y="0"/>
              </a:cxn>
              <a:cxn ang="0">
                <a:pos x="176" y="0"/>
              </a:cxn>
              <a:cxn ang="0">
                <a:pos x="175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91" y="1"/>
              </a:cxn>
              <a:cxn ang="0">
                <a:pos x="191" y="1"/>
              </a:cxn>
              <a:cxn ang="0">
                <a:pos x="191" y="1"/>
              </a:cxn>
              <a:cxn ang="0">
                <a:pos x="176" y="0"/>
              </a:cxn>
            </a:cxnLst>
            <a:rect l="0" t="0" r="r" b="b"/>
            <a:pathLst>
              <a:path w="516" h="206">
                <a:moveTo>
                  <a:pt x="514" y="203"/>
                </a:moveTo>
                <a:cubicBezTo>
                  <a:pt x="515" y="204"/>
                  <a:pt x="515" y="205"/>
                  <a:pt x="516" y="206"/>
                </a:cubicBezTo>
                <a:cubicBezTo>
                  <a:pt x="515" y="205"/>
                  <a:pt x="515" y="204"/>
                  <a:pt x="514" y="203"/>
                </a:cubicBezTo>
                <a:moveTo>
                  <a:pt x="454" y="121"/>
                </a:moveTo>
                <a:cubicBezTo>
                  <a:pt x="478" y="146"/>
                  <a:pt x="498" y="174"/>
                  <a:pt x="514" y="203"/>
                </a:cubicBezTo>
                <a:cubicBezTo>
                  <a:pt x="498" y="174"/>
                  <a:pt x="478" y="146"/>
                  <a:pt x="454" y="121"/>
                </a:cubicBezTo>
                <a:moveTo>
                  <a:pt x="51" y="22"/>
                </a:moveTo>
                <a:cubicBezTo>
                  <a:pt x="51" y="22"/>
                  <a:pt x="51" y="22"/>
                  <a:pt x="51" y="22"/>
                </a:cubicBezTo>
                <a:cubicBezTo>
                  <a:pt x="35" y="28"/>
                  <a:pt x="22" y="33"/>
                  <a:pt x="13" y="38"/>
                </a:cubicBezTo>
                <a:cubicBezTo>
                  <a:pt x="5" y="42"/>
                  <a:pt x="0" y="44"/>
                  <a:pt x="0" y="44"/>
                </a:cubicBezTo>
                <a:cubicBezTo>
                  <a:pt x="0" y="44"/>
                  <a:pt x="5" y="42"/>
                  <a:pt x="13" y="38"/>
                </a:cubicBezTo>
                <a:cubicBezTo>
                  <a:pt x="22" y="33"/>
                  <a:pt x="35" y="28"/>
                  <a:pt x="51" y="22"/>
                </a:cubicBezTo>
                <a:cubicBezTo>
                  <a:pt x="51" y="22"/>
                  <a:pt x="51" y="22"/>
                  <a:pt x="51" y="22"/>
                </a:cubicBezTo>
                <a:moveTo>
                  <a:pt x="280" y="15"/>
                </a:moveTo>
                <a:cubicBezTo>
                  <a:pt x="280" y="15"/>
                  <a:pt x="281" y="15"/>
                  <a:pt x="282" y="15"/>
                </a:cubicBezTo>
                <a:cubicBezTo>
                  <a:pt x="291" y="18"/>
                  <a:pt x="301" y="21"/>
                  <a:pt x="310" y="25"/>
                </a:cubicBezTo>
                <a:cubicBezTo>
                  <a:pt x="332" y="33"/>
                  <a:pt x="353" y="43"/>
                  <a:pt x="373" y="56"/>
                </a:cubicBezTo>
                <a:cubicBezTo>
                  <a:pt x="386" y="63"/>
                  <a:pt x="398" y="72"/>
                  <a:pt x="410" y="81"/>
                </a:cubicBezTo>
                <a:cubicBezTo>
                  <a:pt x="426" y="93"/>
                  <a:pt x="441" y="107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41" y="107"/>
                  <a:pt x="426" y="93"/>
                  <a:pt x="410" y="81"/>
                </a:cubicBezTo>
                <a:cubicBezTo>
                  <a:pt x="398" y="72"/>
                  <a:pt x="386" y="63"/>
                  <a:pt x="373" y="56"/>
                </a:cubicBezTo>
                <a:cubicBezTo>
                  <a:pt x="353" y="43"/>
                  <a:pt x="332" y="33"/>
                  <a:pt x="310" y="25"/>
                </a:cubicBezTo>
                <a:cubicBezTo>
                  <a:pt x="301" y="21"/>
                  <a:pt x="291" y="18"/>
                  <a:pt x="282" y="15"/>
                </a:cubicBezTo>
                <a:cubicBezTo>
                  <a:pt x="281" y="15"/>
                  <a:pt x="280" y="15"/>
                  <a:pt x="280" y="15"/>
                </a:cubicBezTo>
                <a:moveTo>
                  <a:pt x="191" y="1"/>
                </a:moveTo>
                <a:cubicBezTo>
                  <a:pt x="219" y="2"/>
                  <a:pt x="249" y="6"/>
                  <a:pt x="280" y="15"/>
                </a:cubicBezTo>
                <a:cubicBezTo>
                  <a:pt x="249" y="6"/>
                  <a:pt x="219" y="2"/>
                  <a:pt x="191" y="1"/>
                </a:cubicBezTo>
                <a:moveTo>
                  <a:pt x="175" y="0"/>
                </a:moveTo>
                <a:cubicBezTo>
                  <a:pt x="124" y="1"/>
                  <a:pt x="81" y="11"/>
                  <a:pt x="51" y="22"/>
                </a:cubicBezTo>
                <a:cubicBezTo>
                  <a:pt x="81" y="11"/>
                  <a:pt x="124" y="1"/>
                  <a:pt x="175" y="0"/>
                </a:cubicBezTo>
                <a:moveTo>
                  <a:pt x="176" y="0"/>
                </a:moveTo>
                <a:cubicBezTo>
                  <a:pt x="176" y="0"/>
                  <a:pt x="175" y="0"/>
                  <a:pt x="175" y="0"/>
                </a:cubicBezTo>
                <a:cubicBezTo>
                  <a:pt x="175" y="0"/>
                  <a:pt x="176" y="0"/>
                  <a:pt x="176" y="0"/>
                </a:cubicBezTo>
                <a:moveTo>
                  <a:pt x="176" y="0"/>
                </a:moveTo>
                <a:cubicBezTo>
                  <a:pt x="176" y="0"/>
                  <a:pt x="176" y="0"/>
                  <a:pt x="176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1" y="0"/>
                  <a:pt x="186" y="0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86" y="0"/>
                  <a:pt x="181" y="0"/>
                  <a:pt x="176" y="0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6365308" y="4479140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4513037" y="1769963"/>
            <a:ext cx="1001921" cy="10019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4500" dirty="0">
              <a:solidFill>
                <a:schemeClr val="accent2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70866" y="2039395"/>
            <a:ext cx="286263" cy="481646"/>
          </a:xfrm>
          <a:custGeom>
            <a:avLst/>
            <a:gd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299112" y="1576441"/>
            <a:ext cx="1402120" cy="1392359"/>
          </a:xfrm>
          <a:custGeom>
            <a:avLst/>
            <a:gdLst/>
            <a:ahLst/>
            <a:cxnLst>
              <a:cxn ang="0">
                <a:pos x="707" y="498"/>
              </a:cxn>
              <a:cxn ang="0">
                <a:pos x="707" y="498"/>
              </a:cxn>
              <a:cxn ang="0">
                <a:pos x="519" y="30"/>
              </a:cxn>
              <a:cxn ang="0">
                <a:pos x="711" y="197"/>
              </a:cxn>
              <a:cxn ang="0">
                <a:pos x="683" y="152"/>
              </a:cxn>
              <a:cxn ang="0">
                <a:pos x="580" y="60"/>
              </a:cxn>
              <a:cxn ang="0">
                <a:pos x="718" y="542"/>
              </a:cxn>
              <a:cxn ang="0">
                <a:pos x="718" y="542"/>
              </a:cxn>
              <a:cxn ang="0">
                <a:pos x="325" y="3"/>
              </a:cxn>
              <a:cxn ang="0">
                <a:pos x="86" y="138"/>
              </a:cxn>
              <a:cxn ang="0">
                <a:pos x="32" y="229"/>
              </a:cxn>
              <a:cxn ang="0">
                <a:pos x="6" y="368"/>
              </a:cxn>
              <a:cxn ang="0">
                <a:pos x="6" y="372"/>
              </a:cxn>
              <a:cxn ang="0">
                <a:pos x="6" y="373"/>
              </a:cxn>
              <a:cxn ang="0">
                <a:pos x="6" y="368"/>
              </a:cxn>
              <a:cxn ang="0">
                <a:pos x="6" y="368"/>
              </a:cxn>
              <a:cxn ang="0">
                <a:pos x="32" y="229"/>
              </a:cxn>
              <a:cxn ang="0">
                <a:pos x="20" y="258"/>
              </a:cxn>
              <a:cxn ang="0">
                <a:pos x="27" y="510"/>
              </a:cxn>
              <a:cxn ang="0">
                <a:pos x="184" y="697"/>
              </a:cxn>
              <a:cxn ang="0">
                <a:pos x="384" y="751"/>
              </a:cxn>
              <a:cxn ang="0">
                <a:pos x="574" y="701"/>
              </a:cxn>
              <a:cxn ang="0">
                <a:pos x="722" y="547"/>
              </a:cxn>
              <a:cxn ang="0">
                <a:pos x="759" y="404"/>
              </a:cxn>
              <a:cxn ang="0">
                <a:pos x="745" y="440"/>
              </a:cxn>
              <a:cxn ang="0">
                <a:pos x="741" y="441"/>
              </a:cxn>
              <a:cxn ang="0">
                <a:pos x="735" y="461"/>
              </a:cxn>
              <a:cxn ang="0">
                <a:pos x="726" y="500"/>
              </a:cxn>
              <a:cxn ang="0">
                <a:pos x="730" y="459"/>
              </a:cxn>
              <a:cxn ang="0">
                <a:pos x="721" y="478"/>
              </a:cxn>
              <a:cxn ang="0">
                <a:pos x="720" y="468"/>
              </a:cxn>
              <a:cxn ang="0">
                <a:pos x="712" y="488"/>
              </a:cxn>
              <a:cxn ang="0">
                <a:pos x="708" y="498"/>
              </a:cxn>
              <a:cxn ang="0">
                <a:pos x="707" y="498"/>
              </a:cxn>
              <a:cxn ang="0">
                <a:pos x="706" y="501"/>
              </a:cxn>
              <a:cxn ang="0">
                <a:pos x="655" y="585"/>
              </a:cxn>
              <a:cxn ang="0">
                <a:pos x="573" y="658"/>
              </a:cxn>
              <a:cxn ang="0">
                <a:pos x="400" y="719"/>
              </a:cxn>
              <a:cxn ang="0">
                <a:pos x="278" y="705"/>
              </a:cxn>
              <a:cxn ang="0">
                <a:pos x="34" y="378"/>
              </a:cxn>
              <a:cxn ang="0">
                <a:pos x="125" y="137"/>
              </a:cxn>
              <a:cxn ang="0">
                <a:pos x="223" y="61"/>
              </a:cxn>
              <a:cxn ang="0">
                <a:pos x="335" y="21"/>
              </a:cxn>
              <a:cxn ang="0">
                <a:pos x="137" y="115"/>
              </a:cxn>
              <a:cxn ang="0">
                <a:pos x="352" y="15"/>
              </a:cxn>
              <a:cxn ang="0">
                <a:pos x="472" y="24"/>
              </a:cxn>
              <a:cxn ang="0">
                <a:pos x="481" y="25"/>
              </a:cxn>
              <a:cxn ang="0">
                <a:pos x="371" y="12"/>
              </a:cxn>
              <a:cxn ang="0">
                <a:pos x="166" y="82"/>
              </a:cxn>
              <a:cxn ang="0">
                <a:pos x="21" y="469"/>
              </a:cxn>
              <a:cxn ang="0">
                <a:pos x="46" y="209"/>
              </a:cxn>
              <a:cxn ang="0">
                <a:pos x="249" y="26"/>
              </a:cxn>
              <a:cxn ang="0">
                <a:pos x="386" y="3"/>
              </a:cxn>
              <a:cxn ang="0">
                <a:pos x="580" y="60"/>
              </a:cxn>
              <a:cxn ang="0">
                <a:pos x="586" y="63"/>
              </a:cxn>
              <a:cxn ang="0">
                <a:pos x="377" y="0"/>
              </a:cxn>
            </a:cxnLst>
            <a:rect l="0" t="0" r="r" b="b"/>
            <a:pathLst>
              <a:path w="759" h="751">
                <a:moveTo>
                  <a:pt x="707" y="498"/>
                </a:move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moveTo>
                  <a:pt x="517" y="29"/>
                </a:moveTo>
                <a:cubicBezTo>
                  <a:pt x="518" y="29"/>
                  <a:pt x="518" y="29"/>
                  <a:pt x="519" y="30"/>
                </a:cubicBezTo>
                <a:cubicBezTo>
                  <a:pt x="561" y="46"/>
                  <a:pt x="599" y="70"/>
                  <a:pt x="631" y="99"/>
                </a:cubicBezTo>
                <a:cubicBezTo>
                  <a:pt x="664" y="128"/>
                  <a:pt x="691" y="161"/>
                  <a:pt x="711" y="197"/>
                </a:cubicBezTo>
                <a:cubicBezTo>
                  <a:pt x="724" y="218"/>
                  <a:pt x="736" y="244"/>
                  <a:pt x="744" y="264"/>
                </a:cubicBezTo>
                <a:cubicBezTo>
                  <a:pt x="730" y="225"/>
                  <a:pt x="709" y="187"/>
                  <a:pt x="683" y="152"/>
                </a:cubicBezTo>
                <a:cubicBezTo>
                  <a:pt x="664" y="128"/>
                  <a:pt x="642" y="105"/>
                  <a:pt x="617" y="85"/>
                </a:cubicBezTo>
                <a:cubicBezTo>
                  <a:pt x="605" y="76"/>
                  <a:pt x="593" y="67"/>
                  <a:pt x="580" y="60"/>
                </a:cubicBezTo>
                <a:cubicBezTo>
                  <a:pt x="560" y="47"/>
                  <a:pt x="539" y="37"/>
                  <a:pt x="517" y="29"/>
                </a:cubicBezTo>
                <a:moveTo>
                  <a:pt x="718" y="542"/>
                </a:moveTo>
                <a:cubicBezTo>
                  <a:pt x="742" y="489"/>
                  <a:pt x="742" y="489"/>
                  <a:pt x="742" y="489"/>
                </a:cubicBezTo>
                <a:cubicBezTo>
                  <a:pt x="736" y="506"/>
                  <a:pt x="726" y="529"/>
                  <a:pt x="718" y="542"/>
                </a:cubicBezTo>
                <a:moveTo>
                  <a:pt x="377" y="0"/>
                </a:moveTo>
                <a:cubicBezTo>
                  <a:pt x="359" y="0"/>
                  <a:pt x="342" y="1"/>
                  <a:pt x="325" y="3"/>
                </a:cubicBezTo>
                <a:cubicBezTo>
                  <a:pt x="278" y="10"/>
                  <a:pt x="233" y="25"/>
                  <a:pt x="193" y="48"/>
                </a:cubicBezTo>
                <a:cubicBezTo>
                  <a:pt x="152" y="71"/>
                  <a:pt x="115" y="101"/>
                  <a:pt x="86" y="138"/>
                </a:cubicBezTo>
                <a:cubicBezTo>
                  <a:pt x="76" y="150"/>
                  <a:pt x="67" y="163"/>
                  <a:pt x="58" y="176"/>
                </a:cubicBezTo>
                <a:cubicBezTo>
                  <a:pt x="48" y="194"/>
                  <a:pt x="39" y="212"/>
                  <a:pt x="32" y="229"/>
                </a:cubicBezTo>
                <a:cubicBezTo>
                  <a:pt x="16" y="271"/>
                  <a:pt x="10" y="308"/>
                  <a:pt x="7" y="333"/>
                </a:cubicBezTo>
                <a:cubicBezTo>
                  <a:pt x="6" y="350"/>
                  <a:pt x="6" y="362"/>
                  <a:pt x="6" y="368"/>
                </a:cubicBezTo>
                <a:cubicBezTo>
                  <a:pt x="6" y="370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3"/>
                  <a:pt x="6" y="373"/>
                  <a:pt x="6" y="373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0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2"/>
                  <a:pt x="6" y="350"/>
                  <a:pt x="7" y="333"/>
                </a:cubicBezTo>
                <a:cubicBezTo>
                  <a:pt x="10" y="308"/>
                  <a:pt x="16" y="271"/>
                  <a:pt x="32" y="229"/>
                </a:cubicBezTo>
                <a:cubicBezTo>
                  <a:pt x="39" y="212"/>
                  <a:pt x="48" y="194"/>
                  <a:pt x="58" y="176"/>
                </a:cubicBezTo>
                <a:cubicBezTo>
                  <a:pt x="42" y="202"/>
                  <a:pt x="29" y="230"/>
                  <a:pt x="20" y="258"/>
                </a:cubicBezTo>
                <a:cubicBezTo>
                  <a:pt x="6" y="302"/>
                  <a:pt x="0" y="347"/>
                  <a:pt x="2" y="391"/>
                </a:cubicBezTo>
                <a:cubicBezTo>
                  <a:pt x="4" y="431"/>
                  <a:pt x="12" y="472"/>
                  <a:pt x="27" y="510"/>
                </a:cubicBezTo>
                <a:cubicBezTo>
                  <a:pt x="42" y="548"/>
                  <a:pt x="63" y="584"/>
                  <a:pt x="90" y="616"/>
                </a:cubicBezTo>
                <a:cubicBezTo>
                  <a:pt x="116" y="647"/>
                  <a:pt x="148" y="675"/>
                  <a:pt x="184" y="697"/>
                </a:cubicBezTo>
                <a:cubicBezTo>
                  <a:pt x="220" y="718"/>
                  <a:pt x="260" y="734"/>
                  <a:pt x="302" y="742"/>
                </a:cubicBezTo>
                <a:cubicBezTo>
                  <a:pt x="329" y="748"/>
                  <a:pt x="356" y="751"/>
                  <a:pt x="384" y="751"/>
                </a:cubicBezTo>
                <a:cubicBezTo>
                  <a:pt x="403" y="751"/>
                  <a:pt x="421" y="750"/>
                  <a:pt x="440" y="747"/>
                </a:cubicBezTo>
                <a:cubicBezTo>
                  <a:pt x="487" y="740"/>
                  <a:pt x="533" y="724"/>
                  <a:pt x="574" y="701"/>
                </a:cubicBezTo>
                <a:cubicBezTo>
                  <a:pt x="616" y="677"/>
                  <a:pt x="652" y="645"/>
                  <a:pt x="682" y="608"/>
                </a:cubicBezTo>
                <a:cubicBezTo>
                  <a:pt x="695" y="591"/>
                  <a:pt x="709" y="571"/>
                  <a:pt x="722" y="547"/>
                </a:cubicBezTo>
                <a:cubicBezTo>
                  <a:pt x="734" y="524"/>
                  <a:pt x="744" y="498"/>
                  <a:pt x="750" y="473"/>
                </a:cubicBezTo>
                <a:cubicBezTo>
                  <a:pt x="757" y="448"/>
                  <a:pt x="759" y="424"/>
                  <a:pt x="759" y="404"/>
                </a:cubicBezTo>
                <a:cubicBezTo>
                  <a:pt x="759" y="384"/>
                  <a:pt x="756" y="369"/>
                  <a:pt x="753" y="362"/>
                </a:cubicBezTo>
                <a:cubicBezTo>
                  <a:pt x="752" y="387"/>
                  <a:pt x="751" y="416"/>
                  <a:pt x="745" y="440"/>
                </a:cubicBezTo>
                <a:cubicBezTo>
                  <a:pt x="745" y="431"/>
                  <a:pt x="745" y="420"/>
                  <a:pt x="746" y="409"/>
                </a:cubicBezTo>
                <a:cubicBezTo>
                  <a:pt x="745" y="420"/>
                  <a:pt x="742" y="431"/>
                  <a:pt x="741" y="441"/>
                </a:cubicBezTo>
                <a:cubicBezTo>
                  <a:pt x="742" y="433"/>
                  <a:pt x="742" y="424"/>
                  <a:pt x="741" y="421"/>
                </a:cubicBezTo>
                <a:cubicBezTo>
                  <a:pt x="739" y="433"/>
                  <a:pt x="737" y="451"/>
                  <a:pt x="735" y="461"/>
                </a:cubicBezTo>
                <a:cubicBezTo>
                  <a:pt x="735" y="464"/>
                  <a:pt x="734" y="472"/>
                  <a:pt x="732" y="480"/>
                </a:cubicBezTo>
                <a:cubicBezTo>
                  <a:pt x="730" y="488"/>
                  <a:pt x="728" y="497"/>
                  <a:pt x="726" y="500"/>
                </a:cubicBezTo>
                <a:cubicBezTo>
                  <a:pt x="731" y="481"/>
                  <a:pt x="735" y="456"/>
                  <a:pt x="735" y="439"/>
                </a:cubicBezTo>
                <a:cubicBezTo>
                  <a:pt x="733" y="446"/>
                  <a:pt x="732" y="453"/>
                  <a:pt x="730" y="459"/>
                </a:cubicBezTo>
                <a:cubicBezTo>
                  <a:pt x="731" y="451"/>
                  <a:pt x="734" y="435"/>
                  <a:pt x="733" y="431"/>
                </a:cubicBezTo>
                <a:cubicBezTo>
                  <a:pt x="730" y="447"/>
                  <a:pt x="727" y="462"/>
                  <a:pt x="721" y="478"/>
                </a:cubicBezTo>
                <a:cubicBezTo>
                  <a:pt x="717" y="491"/>
                  <a:pt x="712" y="503"/>
                  <a:pt x="707" y="515"/>
                </a:cubicBezTo>
                <a:cubicBezTo>
                  <a:pt x="713" y="500"/>
                  <a:pt x="719" y="480"/>
                  <a:pt x="720" y="468"/>
                </a:cubicBezTo>
                <a:cubicBezTo>
                  <a:pt x="717" y="475"/>
                  <a:pt x="715" y="483"/>
                  <a:pt x="713" y="490"/>
                </a:cubicBezTo>
                <a:cubicBezTo>
                  <a:pt x="713" y="489"/>
                  <a:pt x="713" y="488"/>
                  <a:pt x="712" y="488"/>
                </a:cubicBezTo>
                <a:cubicBezTo>
                  <a:pt x="711" y="491"/>
                  <a:pt x="709" y="495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7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6" y="501"/>
                  <a:pt x="706" y="501"/>
                  <a:pt x="706" y="501"/>
                </a:cubicBezTo>
                <a:cubicBezTo>
                  <a:pt x="699" y="516"/>
                  <a:pt x="692" y="532"/>
                  <a:pt x="684" y="546"/>
                </a:cubicBezTo>
                <a:cubicBezTo>
                  <a:pt x="676" y="561"/>
                  <a:pt x="666" y="573"/>
                  <a:pt x="655" y="585"/>
                </a:cubicBezTo>
                <a:cubicBezTo>
                  <a:pt x="645" y="596"/>
                  <a:pt x="633" y="607"/>
                  <a:pt x="622" y="619"/>
                </a:cubicBezTo>
                <a:cubicBezTo>
                  <a:pt x="608" y="634"/>
                  <a:pt x="591" y="647"/>
                  <a:pt x="573" y="658"/>
                </a:cubicBezTo>
                <a:cubicBezTo>
                  <a:pt x="555" y="669"/>
                  <a:pt x="536" y="678"/>
                  <a:pt x="517" y="687"/>
                </a:cubicBezTo>
                <a:cubicBezTo>
                  <a:pt x="481" y="704"/>
                  <a:pt x="441" y="715"/>
                  <a:pt x="400" y="719"/>
                </a:cubicBezTo>
                <a:cubicBezTo>
                  <a:pt x="391" y="719"/>
                  <a:pt x="382" y="720"/>
                  <a:pt x="372" y="720"/>
                </a:cubicBezTo>
                <a:cubicBezTo>
                  <a:pt x="340" y="720"/>
                  <a:pt x="308" y="715"/>
                  <a:pt x="278" y="705"/>
                </a:cubicBezTo>
                <a:cubicBezTo>
                  <a:pt x="205" y="681"/>
                  <a:pt x="143" y="635"/>
                  <a:pt x="100" y="578"/>
                </a:cubicBezTo>
                <a:cubicBezTo>
                  <a:pt x="58" y="520"/>
                  <a:pt x="34" y="450"/>
                  <a:pt x="34" y="378"/>
                </a:cubicBezTo>
                <a:cubicBezTo>
                  <a:pt x="35" y="336"/>
                  <a:pt x="42" y="292"/>
                  <a:pt x="58" y="250"/>
                </a:cubicBezTo>
                <a:cubicBezTo>
                  <a:pt x="73" y="208"/>
                  <a:pt x="97" y="170"/>
                  <a:pt x="125" y="137"/>
                </a:cubicBezTo>
                <a:cubicBezTo>
                  <a:pt x="135" y="125"/>
                  <a:pt x="149" y="111"/>
                  <a:pt x="166" y="98"/>
                </a:cubicBezTo>
                <a:cubicBezTo>
                  <a:pt x="183" y="84"/>
                  <a:pt x="202" y="71"/>
                  <a:pt x="223" y="61"/>
                </a:cubicBezTo>
                <a:cubicBezTo>
                  <a:pt x="243" y="50"/>
                  <a:pt x="265" y="41"/>
                  <a:pt x="284" y="35"/>
                </a:cubicBezTo>
                <a:cubicBezTo>
                  <a:pt x="304" y="29"/>
                  <a:pt x="321" y="25"/>
                  <a:pt x="335" y="21"/>
                </a:cubicBezTo>
                <a:cubicBezTo>
                  <a:pt x="299" y="27"/>
                  <a:pt x="263" y="38"/>
                  <a:pt x="229" y="54"/>
                </a:cubicBezTo>
                <a:cubicBezTo>
                  <a:pt x="195" y="69"/>
                  <a:pt x="164" y="90"/>
                  <a:pt x="137" y="115"/>
                </a:cubicBezTo>
                <a:cubicBezTo>
                  <a:pt x="165" y="87"/>
                  <a:pt x="198" y="63"/>
                  <a:pt x="235" y="46"/>
                </a:cubicBezTo>
                <a:cubicBezTo>
                  <a:pt x="271" y="29"/>
                  <a:pt x="311" y="18"/>
                  <a:pt x="352" y="15"/>
                </a:cubicBezTo>
                <a:cubicBezTo>
                  <a:pt x="363" y="14"/>
                  <a:pt x="374" y="13"/>
                  <a:pt x="385" y="13"/>
                </a:cubicBezTo>
                <a:cubicBezTo>
                  <a:pt x="414" y="13"/>
                  <a:pt x="444" y="17"/>
                  <a:pt x="472" y="24"/>
                </a:cubicBezTo>
                <a:cubicBezTo>
                  <a:pt x="511" y="34"/>
                  <a:pt x="548" y="50"/>
                  <a:pt x="582" y="71"/>
                </a:cubicBezTo>
                <a:cubicBezTo>
                  <a:pt x="551" y="51"/>
                  <a:pt x="517" y="35"/>
                  <a:pt x="481" y="25"/>
                </a:cubicBezTo>
                <a:cubicBezTo>
                  <a:pt x="448" y="16"/>
                  <a:pt x="415" y="12"/>
                  <a:pt x="381" y="12"/>
                </a:cubicBezTo>
                <a:cubicBezTo>
                  <a:pt x="378" y="12"/>
                  <a:pt x="375" y="12"/>
                  <a:pt x="371" y="12"/>
                </a:cubicBezTo>
                <a:cubicBezTo>
                  <a:pt x="334" y="13"/>
                  <a:pt x="298" y="19"/>
                  <a:pt x="263" y="31"/>
                </a:cubicBezTo>
                <a:cubicBezTo>
                  <a:pt x="228" y="43"/>
                  <a:pt x="195" y="60"/>
                  <a:pt x="166" y="82"/>
                </a:cubicBezTo>
                <a:cubicBezTo>
                  <a:pt x="106" y="125"/>
                  <a:pt x="61" y="186"/>
                  <a:pt x="35" y="254"/>
                </a:cubicBezTo>
                <a:cubicBezTo>
                  <a:pt x="10" y="323"/>
                  <a:pt x="5" y="398"/>
                  <a:pt x="21" y="469"/>
                </a:cubicBezTo>
                <a:cubicBezTo>
                  <a:pt x="10" y="428"/>
                  <a:pt x="6" y="384"/>
                  <a:pt x="10" y="339"/>
                </a:cubicBezTo>
                <a:cubicBezTo>
                  <a:pt x="14" y="295"/>
                  <a:pt x="26" y="250"/>
                  <a:pt x="46" y="209"/>
                </a:cubicBezTo>
                <a:cubicBezTo>
                  <a:pt x="67" y="167"/>
                  <a:pt x="95" y="130"/>
                  <a:pt x="130" y="98"/>
                </a:cubicBezTo>
                <a:cubicBezTo>
                  <a:pt x="165" y="67"/>
                  <a:pt x="206" y="42"/>
                  <a:pt x="249" y="26"/>
                </a:cubicBezTo>
                <a:cubicBezTo>
                  <a:pt x="291" y="10"/>
                  <a:pt x="335" y="3"/>
                  <a:pt x="379" y="3"/>
                </a:cubicBezTo>
                <a:cubicBezTo>
                  <a:pt x="381" y="3"/>
                  <a:pt x="383" y="3"/>
                  <a:pt x="386" y="3"/>
                </a:cubicBezTo>
                <a:cubicBezTo>
                  <a:pt x="431" y="3"/>
                  <a:pt x="476" y="13"/>
                  <a:pt x="517" y="29"/>
                </a:cubicBezTo>
                <a:cubicBezTo>
                  <a:pt x="539" y="37"/>
                  <a:pt x="560" y="47"/>
                  <a:pt x="580" y="60"/>
                </a:cubicBezTo>
                <a:cubicBezTo>
                  <a:pt x="593" y="67"/>
                  <a:pt x="605" y="76"/>
                  <a:pt x="617" y="85"/>
                </a:cubicBezTo>
                <a:cubicBezTo>
                  <a:pt x="607" y="77"/>
                  <a:pt x="597" y="70"/>
                  <a:pt x="586" y="63"/>
                </a:cubicBezTo>
                <a:cubicBezTo>
                  <a:pt x="549" y="38"/>
                  <a:pt x="507" y="20"/>
                  <a:pt x="462" y="9"/>
                </a:cubicBezTo>
                <a:cubicBezTo>
                  <a:pt x="434" y="3"/>
                  <a:pt x="406" y="0"/>
                  <a:pt x="377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5626408" y="2482451"/>
            <a:ext cx="43918" cy="97595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0" y="53"/>
              </a:cxn>
              <a:cxn ang="0">
                <a:pos x="24" y="0"/>
              </a:cxn>
            </a:cxnLst>
            <a:rect l="0" t="0" r="r" b="b"/>
            <a:pathLst>
              <a:path w="24" h="53">
                <a:moveTo>
                  <a:pt x="24" y="0"/>
                </a:moveTo>
                <a:cubicBezTo>
                  <a:pt x="0" y="53"/>
                  <a:pt x="0" y="53"/>
                  <a:pt x="0" y="53"/>
                </a:cubicBezTo>
                <a:cubicBezTo>
                  <a:pt x="8" y="40"/>
                  <a:pt x="18" y="17"/>
                  <a:pt x="24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10498" y="1560175"/>
            <a:ext cx="1418385" cy="707566"/>
          </a:xfrm>
          <a:custGeom>
            <a:avLst/>
            <a:gdLst/>
            <a:ahLst/>
            <a:cxnLst>
              <a:cxn ang="0">
                <a:pos x="0" y="381"/>
              </a:cxn>
              <a:cxn ang="0">
                <a:pos x="0" y="380"/>
              </a:cxn>
              <a:cxn ang="0">
                <a:pos x="0" y="376"/>
              </a:cxn>
              <a:cxn ang="0">
                <a:pos x="0" y="380"/>
              </a:cxn>
              <a:cxn ang="0">
                <a:pos x="733" y="241"/>
              </a:cxn>
              <a:cxn ang="0">
                <a:pos x="733" y="241"/>
              </a:cxn>
              <a:cxn ang="0">
                <a:pos x="112" y="109"/>
              </a:cxn>
              <a:cxn ang="0">
                <a:pos x="26" y="237"/>
              </a:cxn>
              <a:cxn ang="0">
                <a:pos x="0" y="376"/>
              </a:cxn>
              <a:cxn ang="0">
                <a:pos x="1" y="341"/>
              </a:cxn>
              <a:cxn ang="0">
                <a:pos x="52" y="184"/>
              </a:cxn>
              <a:cxn ang="0">
                <a:pos x="112" y="108"/>
              </a:cxn>
              <a:cxn ang="0">
                <a:pos x="733" y="241"/>
              </a:cxn>
              <a:cxn ang="0">
                <a:pos x="634" y="101"/>
              </a:cxn>
              <a:cxn ang="0">
                <a:pos x="637" y="104"/>
              </a:cxn>
              <a:cxn ang="0">
                <a:pos x="634" y="101"/>
              </a:cxn>
              <a:cxn ang="0">
                <a:pos x="112" y="108"/>
              </a:cxn>
              <a:cxn ang="0">
                <a:pos x="185" y="52"/>
              </a:cxn>
              <a:cxn ang="0">
                <a:pos x="182" y="54"/>
              </a:cxn>
              <a:cxn ang="0">
                <a:pos x="185" y="52"/>
              </a:cxn>
              <a:cxn ang="0">
                <a:pos x="634" y="101"/>
              </a:cxn>
              <a:cxn ang="0">
                <a:pos x="270" y="15"/>
              </a:cxn>
              <a:cxn ang="0">
                <a:pos x="270" y="15"/>
              </a:cxn>
              <a:cxn ang="0">
                <a:pos x="465" y="11"/>
              </a:cxn>
              <a:cxn ang="0">
                <a:pos x="557" y="46"/>
              </a:cxn>
              <a:cxn ang="0">
                <a:pos x="465" y="11"/>
              </a:cxn>
              <a:cxn ang="0">
                <a:pos x="379" y="0"/>
              </a:cxn>
              <a:cxn ang="0">
                <a:pos x="379" y="0"/>
              </a:cxn>
              <a:cxn ang="0">
                <a:pos x="270" y="15"/>
              </a:cxn>
              <a:cxn ang="0">
                <a:pos x="270" y="15"/>
              </a:cxn>
              <a:cxn ang="0">
                <a:pos x="376" y="0"/>
              </a:cxn>
              <a:cxn ang="0">
                <a:pos x="376" y="0"/>
              </a:cxn>
              <a:cxn ang="0">
                <a:pos x="376" y="0"/>
              </a:cxn>
            </a:cxnLst>
            <a:rect l="0" t="0" r="r" b="b"/>
            <a:pathLst>
              <a:path w="768" h="381">
                <a:moveTo>
                  <a:pt x="0" y="380"/>
                </a:moveTo>
                <a:cubicBezTo>
                  <a:pt x="0" y="381"/>
                  <a:pt x="0" y="381"/>
                  <a:pt x="0" y="381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moveTo>
                  <a:pt x="0" y="376"/>
                </a:moveTo>
                <a:cubicBezTo>
                  <a:pt x="0" y="376"/>
                  <a:pt x="0" y="376"/>
                  <a:pt x="0" y="376"/>
                </a:cubicBezTo>
                <a:cubicBezTo>
                  <a:pt x="0" y="378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78"/>
                  <a:pt x="0" y="376"/>
                </a:cubicBezTo>
                <a:moveTo>
                  <a:pt x="733" y="241"/>
                </a:moveTo>
                <a:cubicBezTo>
                  <a:pt x="754" y="289"/>
                  <a:pt x="763" y="334"/>
                  <a:pt x="768" y="370"/>
                </a:cubicBezTo>
                <a:cubicBezTo>
                  <a:pt x="763" y="334"/>
                  <a:pt x="754" y="289"/>
                  <a:pt x="733" y="241"/>
                </a:cubicBezTo>
                <a:moveTo>
                  <a:pt x="112" y="108"/>
                </a:moveTo>
                <a:cubicBezTo>
                  <a:pt x="112" y="108"/>
                  <a:pt x="112" y="108"/>
                  <a:pt x="112" y="109"/>
                </a:cubicBezTo>
                <a:cubicBezTo>
                  <a:pt x="87" y="133"/>
                  <a:pt x="68" y="158"/>
                  <a:pt x="52" y="184"/>
                </a:cubicBezTo>
                <a:cubicBezTo>
                  <a:pt x="42" y="202"/>
                  <a:pt x="33" y="220"/>
                  <a:pt x="26" y="237"/>
                </a:cubicBezTo>
                <a:cubicBezTo>
                  <a:pt x="10" y="279"/>
                  <a:pt x="4" y="316"/>
                  <a:pt x="1" y="341"/>
                </a:cubicBezTo>
                <a:cubicBezTo>
                  <a:pt x="0" y="358"/>
                  <a:pt x="0" y="370"/>
                  <a:pt x="0" y="376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70"/>
                  <a:pt x="0" y="358"/>
                  <a:pt x="1" y="341"/>
                </a:cubicBezTo>
                <a:cubicBezTo>
                  <a:pt x="4" y="316"/>
                  <a:pt x="10" y="279"/>
                  <a:pt x="26" y="237"/>
                </a:cubicBezTo>
                <a:cubicBezTo>
                  <a:pt x="33" y="220"/>
                  <a:pt x="42" y="202"/>
                  <a:pt x="52" y="184"/>
                </a:cubicBezTo>
                <a:cubicBezTo>
                  <a:pt x="68" y="158"/>
                  <a:pt x="87" y="133"/>
                  <a:pt x="112" y="109"/>
                </a:cubicBezTo>
                <a:cubicBezTo>
                  <a:pt x="112" y="108"/>
                  <a:pt x="112" y="108"/>
                  <a:pt x="112" y="108"/>
                </a:cubicBezTo>
                <a:moveTo>
                  <a:pt x="637" y="104"/>
                </a:moveTo>
                <a:cubicBezTo>
                  <a:pt x="682" y="145"/>
                  <a:pt x="713" y="194"/>
                  <a:pt x="733" y="241"/>
                </a:cubicBezTo>
                <a:cubicBezTo>
                  <a:pt x="713" y="194"/>
                  <a:pt x="682" y="145"/>
                  <a:pt x="637" y="104"/>
                </a:cubicBezTo>
                <a:moveTo>
                  <a:pt x="634" y="101"/>
                </a:moveTo>
                <a:cubicBezTo>
                  <a:pt x="634" y="101"/>
                  <a:pt x="634" y="101"/>
                  <a:pt x="634" y="101"/>
                </a:cubicBezTo>
                <a:cubicBezTo>
                  <a:pt x="635" y="102"/>
                  <a:pt x="636" y="103"/>
                  <a:pt x="637" y="104"/>
                </a:cubicBezTo>
                <a:cubicBezTo>
                  <a:pt x="636" y="103"/>
                  <a:pt x="635" y="102"/>
                  <a:pt x="634" y="101"/>
                </a:cubicBezTo>
                <a:cubicBezTo>
                  <a:pt x="634" y="101"/>
                  <a:pt x="634" y="101"/>
                  <a:pt x="634" y="101"/>
                </a:cubicBezTo>
                <a:moveTo>
                  <a:pt x="182" y="54"/>
                </a:moveTo>
                <a:cubicBezTo>
                  <a:pt x="156" y="69"/>
                  <a:pt x="133" y="88"/>
                  <a:pt x="112" y="108"/>
                </a:cubicBezTo>
                <a:cubicBezTo>
                  <a:pt x="133" y="88"/>
                  <a:pt x="156" y="69"/>
                  <a:pt x="182" y="54"/>
                </a:cubicBezTo>
                <a:moveTo>
                  <a:pt x="185" y="52"/>
                </a:moveTo>
                <a:cubicBezTo>
                  <a:pt x="184" y="53"/>
                  <a:pt x="183" y="53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3" y="53"/>
                  <a:pt x="184" y="53"/>
                  <a:pt x="185" y="52"/>
                </a:cubicBezTo>
                <a:moveTo>
                  <a:pt x="557" y="46"/>
                </a:moveTo>
                <a:cubicBezTo>
                  <a:pt x="585" y="61"/>
                  <a:pt x="611" y="80"/>
                  <a:pt x="634" y="101"/>
                </a:cubicBezTo>
                <a:cubicBezTo>
                  <a:pt x="611" y="80"/>
                  <a:pt x="585" y="61"/>
                  <a:pt x="557" y="46"/>
                </a:cubicBezTo>
                <a:moveTo>
                  <a:pt x="270" y="15"/>
                </a:moveTo>
                <a:cubicBezTo>
                  <a:pt x="240" y="24"/>
                  <a:pt x="211" y="37"/>
                  <a:pt x="185" y="52"/>
                </a:cubicBezTo>
                <a:cubicBezTo>
                  <a:pt x="211" y="37"/>
                  <a:pt x="240" y="24"/>
                  <a:pt x="270" y="15"/>
                </a:cubicBezTo>
                <a:moveTo>
                  <a:pt x="465" y="11"/>
                </a:moveTo>
                <a:cubicBezTo>
                  <a:pt x="465" y="11"/>
                  <a:pt x="465" y="11"/>
                  <a:pt x="465" y="11"/>
                </a:cubicBezTo>
                <a:cubicBezTo>
                  <a:pt x="497" y="19"/>
                  <a:pt x="528" y="31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28" y="31"/>
                  <a:pt x="497" y="19"/>
                  <a:pt x="465" y="11"/>
                </a:cubicBezTo>
                <a:cubicBezTo>
                  <a:pt x="465" y="11"/>
                  <a:pt x="465" y="11"/>
                  <a:pt x="465" y="11"/>
                </a:cubicBezTo>
                <a:moveTo>
                  <a:pt x="379" y="0"/>
                </a:moveTo>
                <a:cubicBezTo>
                  <a:pt x="408" y="1"/>
                  <a:pt x="437" y="4"/>
                  <a:pt x="465" y="11"/>
                </a:cubicBezTo>
                <a:cubicBezTo>
                  <a:pt x="437" y="4"/>
                  <a:pt x="408" y="1"/>
                  <a:pt x="379" y="0"/>
                </a:cubicBezTo>
                <a:moveTo>
                  <a:pt x="376" y="0"/>
                </a:moveTo>
                <a:cubicBezTo>
                  <a:pt x="340" y="0"/>
                  <a:pt x="304" y="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304" y="5"/>
                  <a:pt x="340" y="0"/>
                  <a:pt x="376" y="0"/>
                </a:cubicBezTo>
                <a:moveTo>
                  <a:pt x="376" y="0"/>
                </a:moveTo>
                <a:cubicBezTo>
                  <a:pt x="376" y="0"/>
                  <a:pt x="376" y="0"/>
                  <a:pt x="376" y="0"/>
                </a:cubicBezTo>
                <a:cubicBezTo>
                  <a:pt x="376" y="0"/>
                  <a:pt x="376" y="0"/>
                  <a:pt x="376" y="0"/>
                </a:cubicBezTo>
                <a:cubicBezTo>
                  <a:pt x="377" y="0"/>
                  <a:pt x="378" y="0"/>
                  <a:pt x="379" y="0"/>
                </a:cubicBezTo>
                <a:cubicBezTo>
                  <a:pt x="378" y="0"/>
                  <a:pt x="377" y="0"/>
                  <a:pt x="376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81360" y="1582947"/>
            <a:ext cx="953181" cy="382249"/>
          </a:xfrm>
          <a:custGeom>
            <a:avLst/>
            <a:gdLst/>
            <a:ahLst/>
            <a:cxnLst>
              <a:cxn ang="0">
                <a:pos x="514" y="203"/>
              </a:cxn>
              <a:cxn ang="0">
                <a:pos x="516" y="206"/>
              </a:cxn>
              <a:cxn ang="0">
                <a:pos x="514" y="203"/>
              </a:cxn>
              <a:cxn ang="0">
                <a:pos x="454" y="121"/>
              </a:cxn>
              <a:cxn ang="0">
                <a:pos x="514" y="203"/>
              </a:cxn>
              <a:cxn ang="0">
                <a:pos x="454" y="121"/>
              </a:cxn>
              <a:cxn ang="0">
                <a:pos x="51" y="22"/>
              </a:cxn>
              <a:cxn ang="0">
                <a:pos x="51" y="22"/>
              </a:cxn>
              <a:cxn ang="0">
                <a:pos x="13" y="38"/>
              </a:cxn>
              <a:cxn ang="0">
                <a:pos x="0" y="44"/>
              </a:cxn>
              <a:cxn ang="0">
                <a:pos x="13" y="38"/>
              </a:cxn>
              <a:cxn ang="0">
                <a:pos x="51" y="22"/>
              </a:cxn>
              <a:cxn ang="0">
                <a:pos x="51" y="22"/>
              </a:cxn>
              <a:cxn ang="0">
                <a:pos x="280" y="15"/>
              </a:cxn>
              <a:cxn ang="0">
                <a:pos x="282" y="15"/>
              </a:cxn>
              <a:cxn ang="0">
                <a:pos x="310" y="25"/>
              </a:cxn>
              <a:cxn ang="0">
                <a:pos x="373" y="56"/>
              </a:cxn>
              <a:cxn ang="0">
                <a:pos x="410" y="81"/>
              </a:cxn>
              <a:cxn ang="0">
                <a:pos x="454" y="121"/>
              </a:cxn>
              <a:cxn ang="0">
                <a:pos x="454" y="121"/>
              </a:cxn>
              <a:cxn ang="0">
                <a:pos x="454" y="121"/>
              </a:cxn>
              <a:cxn ang="0">
                <a:pos x="410" y="81"/>
              </a:cxn>
              <a:cxn ang="0">
                <a:pos x="373" y="56"/>
              </a:cxn>
              <a:cxn ang="0">
                <a:pos x="310" y="25"/>
              </a:cxn>
              <a:cxn ang="0">
                <a:pos x="282" y="15"/>
              </a:cxn>
              <a:cxn ang="0">
                <a:pos x="280" y="15"/>
              </a:cxn>
              <a:cxn ang="0">
                <a:pos x="191" y="1"/>
              </a:cxn>
              <a:cxn ang="0">
                <a:pos x="280" y="15"/>
              </a:cxn>
              <a:cxn ang="0">
                <a:pos x="191" y="1"/>
              </a:cxn>
              <a:cxn ang="0">
                <a:pos x="175" y="0"/>
              </a:cxn>
              <a:cxn ang="0">
                <a:pos x="51" y="22"/>
              </a:cxn>
              <a:cxn ang="0">
                <a:pos x="175" y="0"/>
              </a:cxn>
              <a:cxn ang="0">
                <a:pos x="176" y="0"/>
              </a:cxn>
              <a:cxn ang="0">
                <a:pos x="175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91" y="1"/>
              </a:cxn>
              <a:cxn ang="0">
                <a:pos x="191" y="1"/>
              </a:cxn>
              <a:cxn ang="0">
                <a:pos x="191" y="1"/>
              </a:cxn>
              <a:cxn ang="0">
                <a:pos x="176" y="0"/>
              </a:cxn>
            </a:cxnLst>
            <a:rect l="0" t="0" r="r" b="b"/>
            <a:pathLst>
              <a:path w="516" h="206">
                <a:moveTo>
                  <a:pt x="514" y="203"/>
                </a:moveTo>
                <a:cubicBezTo>
                  <a:pt x="515" y="204"/>
                  <a:pt x="515" y="205"/>
                  <a:pt x="516" y="206"/>
                </a:cubicBezTo>
                <a:cubicBezTo>
                  <a:pt x="515" y="205"/>
                  <a:pt x="515" y="204"/>
                  <a:pt x="514" y="203"/>
                </a:cubicBezTo>
                <a:moveTo>
                  <a:pt x="454" y="121"/>
                </a:moveTo>
                <a:cubicBezTo>
                  <a:pt x="478" y="146"/>
                  <a:pt x="498" y="174"/>
                  <a:pt x="514" y="203"/>
                </a:cubicBezTo>
                <a:cubicBezTo>
                  <a:pt x="498" y="174"/>
                  <a:pt x="478" y="146"/>
                  <a:pt x="454" y="121"/>
                </a:cubicBezTo>
                <a:moveTo>
                  <a:pt x="51" y="22"/>
                </a:moveTo>
                <a:cubicBezTo>
                  <a:pt x="51" y="22"/>
                  <a:pt x="51" y="22"/>
                  <a:pt x="51" y="22"/>
                </a:cubicBezTo>
                <a:cubicBezTo>
                  <a:pt x="35" y="28"/>
                  <a:pt x="22" y="33"/>
                  <a:pt x="13" y="38"/>
                </a:cubicBezTo>
                <a:cubicBezTo>
                  <a:pt x="5" y="42"/>
                  <a:pt x="0" y="44"/>
                  <a:pt x="0" y="44"/>
                </a:cubicBezTo>
                <a:cubicBezTo>
                  <a:pt x="0" y="44"/>
                  <a:pt x="5" y="42"/>
                  <a:pt x="13" y="38"/>
                </a:cubicBezTo>
                <a:cubicBezTo>
                  <a:pt x="22" y="33"/>
                  <a:pt x="35" y="28"/>
                  <a:pt x="51" y="22"/>
                </a:cubicBezTo>
                <a:cubicBezTo>
                  <a:pt x="51" y="22"/>
                  <a:pt x="51" y="22"/>
                  <a:pt x="51" y="22"/>
                </a:cubicBezTo>
                <a:moveTo>
                  <a:pt x="280" y="15"/>
                </a:moveTo>
                <a:cubicBezTo>
                  <a:pt x="280" y="15"/>
                  <a:pt x="281" y="15"/>
                  <a:pt x="282" y="15"/>
                </a:cubicBezTo>
                <a:cubicBezTo>
                  <a:pt x="291" y="18"/>
                  <a:pt x="301" y="21"/>
                  <a:pt x="310" y="25"/>
                </a:cubicBezTo>
                <a:cubicBezTo>
                  <a:pt x="332" y="33"/>
                  <a:pt x="353" y="43"/>
                  <a:pt x="373" y="56"/>
                </a:cubicBezTo>
                <a:cubicBezTo>
                  <a:pt x="386" y="63"/>
                  <a:pt x="398" y="72"/>
                  <a:pt x="410" y="81"/>
                </a:cubicBezTo>
                <a:cubicBezTo>
                  <a:pt x="426" y="93"/>
                  <a:pt x="441" y="107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41" y="107"/>
                  <a:pt x="426" y="93"/>
                  <a:pt x="410" y="81"/>
                </a:cubicBezTo>
                <a:cubicBezTo>
                  <a:pt x="398" y="72"/>
                  <a:pt x="386" y="63"/>
                  <a:pt x="373" y="56"/>
                </a:cubicBezTo>
                <a:cubicBezTo>
                  <a:pt x="353" y="43"/>
                  <a:pt x="332" y="33"/>
                  <a:pt x="310" y="25"/>
                </a:cubicBezTo>
                <a:cubicBezTo>
                  <a:pt x="301" y="21"/>
                  <a:pt x="291" y="18"/>
                  <a:pt x="282" y="15"/>
                </a:cubicBezTo>
                <a:cubicBezTo>
                  <a:pt x="281" y="15"/>
                  <a:pt x="280" y="15"/>
                  <a:pt x="280" y="15"/>
                </a:cubicBezTo>
                <a:moveTo>
                  <a:pt x="191" y="1"/>
                </a:moveTo>
                <a:cubicBezTo>
                  <a:pt x="219" y="2"/>
                  <a:pt x="249" y="6"/>
                  <a:pt x="280" y="15"/>
                </a:cubicBezTo>
                <a:cubicBezTo>
                  <a:pt x="249" y="6"/>
                  <a:pt x="219" y="2"/>
                  <a:pt x="191" y="1"/>
                </a:cubicBezTo>
                <a:moveTo>
                  <a:pt x="175" y="0"/>
                </a:moveTo>
                <a:cubicBezTo>
                  <a:pt x="124" y="1"/>
                  <a:pt x="81" y="11"/>
                  <a:pt x="51" y="22"/>
                </a:cubicBezTo>
                <a:cubicBezTo>
                  <a:pt x="81" y="11"/>
                  <a:pt x="124" y="1"/>
                  <a:pt x="175" y="0"/>
                </a:cubicBezTo>
                <a:moveTo>
                  <a:pt x="176" y="0"/>
                </a:moveTo>
                <a:cubicBezTo>
                  <a:pt x="176" y="0"/>
                  <a:pt x="175" y="0"/>
                  <a:pt x="175" y="0"/>
                </a:cubicBezTo>
                <a:cubicBezTo>
                  <a:pt x="175" y="0"/>
                  <a:pt x="176" y="0"/>
                  <a:pt x="176" y="0"/>
                </a:cubicBezTo>
                <a:moveTo>
                  <a:pt x="176" y="0"/>
                </a:moveTo>
                <a:cubicBezTo>
                  <a:pt x="176" y="0"/>
                  <a:pt x="176" y="0"/>
                  <a:pt x="176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1" y="0"/>
                  <a:pt x="186" y="0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86" y="0"/>
                  <a:pt x="181" y="0"/>
                  <a:pt x="176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3820883" y="3155816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4153154" y="3586580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8926602" y="1771977"/>
            <a:ext cx="1001921" cy="10019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3000" dirty="0">
              <a:solidFill>
                <a:schemeClr val="accent4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35753" y="2066577"/>
            <a:ext cx="383620" cy="412721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12677" y="1576441"/>
            <a:ext cx="1402120" cy="1392359"/>
          </a:xfrm>
          <a:custGeom>
            <a:avLst/>
            <a:gdLst/>
            <a:ahLst/>
            <a:cxnLst>
              <a:cxn ang="0">
                <a:pos x="707" y="498"/>
              </a:cxn>
              <a:cxn ang="0">
                <a:pos x="707" y="498"/>
              </a:cxn>
              <a:cxn ang="0">
                <a:pos x="519" y="30"/>
              </a:cxn>
              <a:cxn ang="0">
                <a:pos x="711" y="197"/>
              </a:cxn>
              <a:cxn ang="0">
                <a:pos x="683" y="152"/>
              </a:cxn>
              <a:cxn ang="0">
                <a:pos x="580" y="60"/>
              </a:cxn>
              <a:cxn ang="0">
                <a:pos x="718" y="542"/>
              </a:cxn>
              <a:cxn ang="0">
                <a:pos x="718" y="542"/>
              </a:cxn>
              <a:cxn ang="0">
                <a:pos x="325" y="3"/>
              </a:cxn>
              <a:cxn ang="0">
                <a:pos x="86" y="138"/>
              </a:cxn>
              <a:cxn ang="0">
                <a:pos x="32" y="229"/>
              </a:cxn>
              <a:cxn ang="0">
                <a:pos x="6" y="368"/>
              </a:cxn>
              <a:cxn ang="0">
                <a:pos x="6" y="372"/>
              </a:cxn>
              <a:cxn ang="0">
                <a:pos x="6" y="373"/>
              </a:cxn>
              <a:cxn ang="0">
                <a:pos x="6" y="368"/>
              </a:cxn>
              <a:cxn ang="0">
                <a:pos x="6" y="368"/>
              </a:cxn>
              <a:cxn ang="0">
                <a:pos x="32" y="229"/>
              </a:cxn>
              <a:cxn ang="0">
                <a:pos x="20" y="258"/>
              </a:cxn>
              <a:cxn ang="0">
                <a:pos x="27" y="510"/>
              </a:cxn>
              <a:cxn ang="0">
                <a:pos x="184" y="697"/>
              </a:cxn>
              <a:cxn ang="0">
                <a:pos x="384" y="751"/>
              </a:cxn>
              <a:cxn ang="0">
                <a:pos x="574" y="701"/>
              </a:cxn>
              <a:cxn ang="0">
                <a:pos x="722" y="547"/>
              </a:cxn>
              <a:cxn ang="0">
                <a:pos x="759" y="404"/>
              </a:cxn>
              <a:cxn ang="0">
                <a:pos x="745" y="440"/>
              </a:cxn>
              <a:cxn ang="0">
                <a:pos x="741" y="441"/>
              </a:cxn>
              <a:cxn ang="0">
                <a:pos x="735" y="461"/>
              </a:cxn>
              <a:cxn ang="0">
                <a:pos x="726" y="500"/>
              </a:cxn>
              <a:cxn ang="0">
                <a:pos x="730" y="459"/>
              </a:cxn>
              <a:cxn ang="0">
                <a:pos x="721" y="478"/>
              </a:cxn>
              <a:cxn ang="0">
                <a:pos x="720" y="468"/>
              </a:cxn>
              <a:cxn ang="0">
                <a:pos x="712" y="488"/>
              </a:cxn>
              <a:cxn ang="0">
                <a:pos x="708" y="498"/>
              </a:cxn>
              <a:cxn ang="0">
                <a:pos x="707" y="498"/>
              </a:cxn>
              <a:cxn ang="0">
                <a:pos x="706" y="501"/>
              </a:cxn>
              <a:cxn ang="0">
                <a:pos x="655" y="585"/>
              </a:cxn>
              <a:cxn ang="0">
                <a:pos x="573" y="658"/>
              </a:cxn>
              <a:cxn ang="0">
                <a:pos x="400" y="719"/>
              </a:cxn>
              <a:cxn ang="0">
                <a:pos x="278" y="705"/>
              </a:cxn>
              <a:cxn ang="0">
                <a:pos x="34" y="378"/>
              </a:cxn>
              <a:cxn ang="0">
                <a:pos x="125" y="137"/>
              </a:cxn>
              <a:cxn ang="0">
                <a:pos x="223" y="61"/>
              </a:cxn>
              <a:cxn ang="0">
                <a:pos x="335" y="21"/>
              </a:cxn>
              <a:cxn ang="0">
                <a:pos x="137" y="115"/>
              </a:cxn>
              <a:cxn ang="0">
                <a:pos x="352" y="15"/>
              </a:cxn>
              <a:cxn ang="0">
                <a:pos x="472" y="24"/>
              </a:cxn>
              <a:cxn ang="0">
                <a:pos x="481" y="25"/>
              </a:cxn>
              <a:cxn ang="0">
                <a:pos x="371" y="12"/>
              </a:cxn>
              <a:cxn ang="0">
                <a:pos x="166" y="82"/>
              </a:cxn>
              <a:cxn ang="0">
                <a:pos x="21" y="469"/>
              </a:cxn>
              <a:cxn ang="0">
                <a:pos x="46" y="209"/>
              </a:cxn>
              <a:cxn ang="0">
                <a:pos x="249" y="26"/>
              </a:cxn>
              <a:cxn ang="0">
                <a:pos x="386" y="3"/>
              </a:cxn>
              <a:cxn ang="0">
                <a:pos x="580" y="60"/>
              </a:cxn>
              <a:cxn ang="0">
                <a:pos x="586" y="63"/>
              </a:cxn>
              <a:cxn ang="0">
                <a:pos x="377" y="0"/>
              </a:cxn>
            </a:cxnLst>
            <a:rect l="0" t="0" r="r" b="b"/>
            <a:pathLst>
              <a:path w="759" h="751">
                <a:moveTo>
                  <a:pt x="707" y="498"/>
                </a:move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moveTo>
                  <a:pt x="517" y="29"/>
                </a:moveTo>
                <a:cubicBezTo>
                  <a:pt x="518" y="29"/>
                  <a:pt x="518" y="29"/>
                  <a:pt x="519" y="30"/>
                </a:cubicBezTo>
                <a:cubicBezTo>
                  <a:pt x="561" y="46"/>
                  <a:pt x="599" y="70"/>
                  <a:pt x="631" y="99"/>
                </a:cubicBezTo>
                <a:cubicBezTo>
                  <a:pt x="664" y="128"/>
                  <a:pt x="691" y="161"/>
                  <a:pt x="711" y="197"/>
                </a:cubicBezTo>
                <a:cubicBezTo>
                  <a:pt x="724" y="218"/>
                  <a:pt x="736" y="244"/>
                  <a:pt x="744" y="264"/>
                </a:cubicBezTo>
                <a:cubicBezTo>
                  <a:pt x="730" y="225"/>
                  <a:pt x="709" y="187"/>
                  <a:pt x="683" y="152"/>
                </a:cubicBezTo>
                <a:cubicBezTo>
                  <a:pt x="664" y="128"/>
                  <a:pt x="642" y="105"/>
                  <a:pt x="617" y="85"/>
                </a:cubicBezTo>
                <a:cubicBezTo>
                  <a:pt x="605" y="76"/>
                  <a:pt x="593" y="67"/>
                  <a:pt x="580" y="60"/>
                </a:cubicBezTo>
                <a:cubicBezTo>
                  <a:pt x="560" y="47"/>
                  <a:pt x="539" y="37"/>
                  <a:pt x="517" y="29"/>
                </a:cubicBezTo>
                <a:moveTo>
                  <a:pt x="718" y="542"/>
                </a:moveTo>
                <a:cubicBezTo>
                  <a:pt x="742" y="489"/>
                  <a:pt x="742" y="489"/>
                  <a:pt x="742" y="489"/>
                </a:cubicBezTo>
                <a:cubicBezTo>
                  <a:pt x="736" y="506"/>
                  <a:pt x="726" y="529"/>
                  <a:pt x="718" y="542"/>
                </a:cubicBezTo>
                <a:moveTo>
                  <a:pt x="377" y="0"/>
                </a:moveTo>
                <a:cubicBezTo>
                  <a:pt x="359" y="0"/>
                  <a:pt x="342" y="1"/>
                  <a:pt x="325" y="3"/>
                </a:cubicBezTo>
                <a:cubicBezTo>
                  <a:pt x="278" y="10"/>
                  <a:pt x="233" y="25"/>
                  <a:pt x="193" y="48"/>
                </a:cubicBezTo>
                <a:cubicBezTo>
                  <a:pt x="152" y="71"/>
                  <a:pt x="115" y="101"/>
                  <a:pt x="86" y="138"/>
                </a:cubicBezTo>
                <a:cubicBezTo>
                  <a:pt x="76" y="150"/>
                  <a:pt x="67" y="163"/>
                  <a:pt x="58" y="176"/>
                </a:cubicBezTo>
                <a:cubicBezTo>
                  <a:pt x="48" y="194"/>
                  <a:pt x="39" y="212"/>
                  <a:pt x="32" y="229"/>
                </a:cubicBezTo>
                <a:cubicBezTo>
                  <a:pt x="16" y="271"/>
                  <a:pt x="10" y="308"/>
                  <a:pt x="7" y="333"/>
                </a:cubicBezTo>
                <a:cubicBezTo>
                  <a:pt x="6" y="350"/>
                  <a:pt x="6" y="362"/>
                  <a:pt x="6" y="368"/>
                </a:cubicBezTo>
                <a:cubicBezTo>
                  <a:pt x="6" y="370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3"/>
                  <a:pt x="6" y="373"/>
                  <a:pt x="6" y="373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0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2"/>
                  <a:pt x="6" y="350"/>
                  <a:pt x="7" y="333"/>
                </a:cubicBezTo>
                <a:cubicBezTo>
                  <a:pt x="10" y="308"/>
                  <a:pt x="16" y="271"/>
                  <a:pt x="32" y="229"/>
                </a:cubicBezTo>
                <a:cubicBezTo>
                  <a:pt x="39" y="212"/>
                  <a:pt x="48" y="194"/>
                  <a:pt x="58" y="176"/>
                </a:cubicBezTo>
                <a:cubicBezTo>
                  <a:pt x="42" y="202"/>
                  <a:pt x="29" y="230"/>
                  <a:pt x="20" y="258"/>
                </a:cubicBezTo>
                <a:cubicBezTo>
                  <a:pt x="6" y="302"/>
                  <a:pt x="0" y="347"/>
                  <a:pt x="2" y="391"/>
                </a:cubicBezTo>
                <a:cubicBezTo>
                  <a:pt x="4" y="431"/>
                  <a:pt x="12" y="472"/>
                  <a:pt x="27" y="510"/>
                </a:cubicBezTo>
                <a:cubicBezTo>
                  <a:pt x="42" y="548"/>
                  <a:pt x="63" y="584"/>
                  <a:pt x="90" y="616"/>
                </a:cubicBezTo>
                <a:cubicBezTo>
                  <a:pt x="116" y="647"/>
                  <a:pt x="148" y="675"/>
                  <a:pt x="184" y="697"/>
                </a:cubicBezTo>
                <a:cubicBezTo>
                  <a:pt x="220" y="718"/>
                  <a:pt x="260" y="734"/>
                  <a:pt x="302" y="742"/>
                </a:cubicBezTo>
                <a:cubicBezTo>
                  <a:pt x="329" y="748"/>
                  <a:pt x="356" y="751"/>
                  <a:pt x="384" y="751"/>
                </a:cubicBezTo>
                <a:cubicBezTo>
                  <a:pt x="403" y="751"/>
                  <a:pt x="421" y="750"/>
                  <a:pt x="440" y="747"/>
                </a:cubicBezTo>
                <a:cubicBezTo>
                  <a:pt x="487" y="740"/>
                  <a:pt x="533" y="724"/>
                  <a:pt x="574" y="701"/>
                </a:cubicBezTo>
                <a:cubicBezTo>
                  <a:pt x="616" y="677"/>
                  <a:pt x="652" y="645"/>
                  <a:pt x="682" y="608"/>
                </a:cubicBezTo>
                <a:cubicBezTo>
                  <a:pt x="695" y="591"/>
                  <a:pt x="709" y="571"/>
                  <a:pt x="722" y="547"/>
                </a:cubicBezTo>
                <a:cubicBezTo>
                  <a:pt x="734" y="524"/>
                  <a:pt x="744" y="498"/>
                  <a:pt x="750" y="473"/>
                </a:cubicBezTo>
                <a:cubicBezTo>
                  <a:pt x="757" y="448"/>
                  <a:pt x="759" y="424"/>
                  <a:pt x="759" y="404"/>
                </a:cubicBezTo>
                <a:cubicBezTo>
                  <a:pt x="759" y="384"/>
                  <a:pt x="756" y="369"/>
                  <a:pt x="753" y="362"/>
                </a:cubicBezTo>
                <a:cubicBezTo>
                  <a:pt x="752" y="387"/>
                  <a:pt x="751" y="416"/>
                  <a:pt x="745" y="440"/>
                </a:cubicBezTo>
                <a:cubicBezTo>
                  <a:pt x="745" y="431"/>
                  <a:pt x="745" y="420"/>
                  <a:pt x="746" y="409"/>
                </a:cubicBezTo>
                <a:cubicBezTo>
                  <a:pt x="745" y="420"/>
                  <a:pt x="742" y="431"/>
                  <a:pt x="741" y="441"/>
                </a:cubicBezTo>
                <a:cubicBezTo>
                  <a:pt x="742" y="433"/>
                  <a:pt x="742" y="424"/>
                  <a:pt x="741" y="421"/>
                </a:cubicBezTo>
                <a:cubicBezTo>
                  <a:pt x="739" y="433"/>
                  <a:pt x="737" y="451"/>
                  <a:pt x="735" y="461"/>
                </a:cubicBezTo>
                <a:cubicBezTo>
                  <a:pt x="735" y="464"/>
                  <a:pt x="734" y="472"/>
                  <a:pt x="732" y="480"/>
                </a:cubicBezTo>
                <a:cubicBezTo>
                  <a:pt x="730" y="488"/>
                  <a:pt x="728" y="497"/>
                  <a:pt x="726" y="500"/>
                </a:cubicBezTo>
                <a:cubicBezTo>
                  <a:pt x="731" y="481"/>
                  <a:pt x="735" y="456"/>
                  <a:pt x="735" y="439"/>
                </a:cubicBezTo>
                <a:cubicBezTo>
                  <a:pt x="733" y="446"/>
                  <a:pt x="732" y="453"/>
                  <a:pt x="730" y="459"/>
                </a:cubicBezTo>
                <a:cubicBezTo>
                  <a:pt x="731" y="451"/>
                  <a:pt x="734" y="435"/>
                  <a:pt x="733" y="431"/>
                </a:cubicBezTo>
                <a:cubicBezTo>
                  <a:pt x="730" y="447"/>
                  <a:pt x="727" y="462"/>
                  <a:pt x="721" y="478"/>
                </a:cubicBezTo>
                <a:cubicBezTo>
                  <a:pt x="717" y="491"/>
                  <a:pt x="712" y="503"/>
                  <a:pt x="707" y="515"/>
                </a:cubicBezTo>
                <a:cubicBezTo>
                  <a:pt x="713" y="500"/>
                  <a:pt x="719" y="480"/>
                  <a:pt x="720" y="468"/>
                </a:cubicBezTo>
                <a:cubicBezTo>
                  <a:pt x="717" y="475"/>
                  <a:pt x="715" y="483"/>
                  <a:pt x="713" y="490"/>
                </a:cubicBezTo>
                <a:cubicBezTo>
                  <a:pt x="713" y="489"/>
                  <a:pt x="713" y="488"/>
                  <a:pt x="712" y="488"/>
                </a:cubicBezTo>
                <a:cubicBezTo>
                  <a:pt x="711" y="491"/>
                  <a:pt x="709" y="495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7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6" y="501"/>
                  <a:pt x="706" y="501"/>
                  <a:pt x="706" y="501"/>
                </a:cubicBezTo>
                <a:cubicBezTo>
                  <a:pt x="699" y="516"/>
                  <a:pt x="692" y="532"/>
                  <a:pt x="684" y="546"/>
                </a:cubicBezTo>
                <a:cubicBezTo>
                  <a:pt x="676" y="561"/>
                  <a:pt x="666" y="573"/>
                  <a:pt x="655" y="585"/>
                </a:cubicBezTo>
                <a:cubicBezTo>
                  <a:pt x="645" y="596"/>
                  <a:pt x="633" y="607"/>
                  <a:pt x="622" y="619"/>
                </a:cubicBezTo>
                <a:cubicBezTo>
                  <a:pt x="608" y="634"/>
                  <a:pt x="591" y="647"/>
                  <a:pt x="573" y="658"/>
                </a:cubicBezTo>
                <a:cubicBezTo>
                  <a:pt x="555" y="669"/>
                  <a:pt x="536" y="678"/>
                  <a:pt x="517" y="687"/>
                </a:cubicBezTo>
                <a:cubicBezTo>
                  <a:pt x="481" y="704"/>
                  <a:pt x="441" y="715"/>
                  <a:pt x="400" y="719"/>
                </a:cubicBezTo>
                <a:cubicBezTo>
                  <a:pt x="391" y="719"/>
                  <a:pt x="382" y="720"/>
                  <a:pt x="372" y="720"/>
                </a:cubicBezTo>
                <a:cubicBezTo>
                  <a:pt x="340" y="720"/>
                  <a:pt x="308" y="715"/>
                  <a:pt x="278" y="705"/>
                </a:cubicBezTo>
                <a:cubicBezTo>
                  <a:pt x="205" y="681"/>
                  <a:pt x="143" y="635"/>
                  <a:pt x="100" y="578"/>
                </a:cubicBezTo>
                <a:cubicBezTo>
                  <a:pt x="58" y="520"/>
                  <a:pt x="34" y="450"/>
                  <a:pt x="34" y="378"/>
                </a:cubicBezTo>
                <a:cubicBezTo>
                  <a:pt x="35" y="336"/>
                  <a:pt x="42" y="292"/>
                  <a:pt x="58" y="250"/>
                </a:cubicBezTo>
                <a:cubicBezTo>
                  <a:pt x="73" y="208"/>
                  <a:pt x="97" y="170"/>
                  <a:pt x="125" y="137"/>
                </a:cubicBezTo>
                <a:cubicBezTo>
                  <a:pt x="135" y="125"/>
                  <a:pt x="149" y="111"/>
                  <a:pt x="166" y="98"/>
                </a:cubicBezTo>
                <a:cubicBezTo>
                  <a:pt x="183" y="84"/>
                  <a:pt x="202" y="71"/>
                  <a:pt x="223" y="61"/>
                </a:cubicBezTo>
                <a:cubicBezTo>
                  <a:pt x="243" y="50"/>
                  <a:pt x="265" y="41"/>
                  <a:pt x="284" y="35"/>
                </a:cubicBezTo>
                <a:cubicBezTo>
                  <a:pt x="304" y="29"/>
                  <a:pt x="321" y="25"/>
                  <a:pt x="335" y="21"/>
                </a:cubicBezTo>
                <a:cubicBezTo>
                  <a:pt x="299" y="27"/>
                  <a:pt x="263" y="38"/>
                  <a:pt x="229" y="54"/>
                </a:cubicBezTo>
                <a:cubicBezTo>
                  <a:pt x="195" y="69"/>
                  <a:pt x="164" y="90"/>
                  <a:pt x="137" y="115"/>
                </a:cubicBezTo>
                <a:cubicBezTo>
                  <a:pt x="165" y="87"/>
                  <a:pt x="198" y="63"/>
                  <a:pt x="235" y="46"/>
                </a:cubicBezTo>
                <a:cubicBezTo>
                  <a:pt x="271" y="29"/>
                  <a:pt x="311" y="18"/>
                  <a:pt x="352" y="15"/>
                </a:cubicBezTo>
                <a:cubicBezTo>
                  <a:pt x="363" y="14"/>
                  <a:pt x="374" y="13"/>
                  <a:pt x="385" y="13"/>
                </a:cubicBezTo>
                <a:cubicBezTo>
                  <a:pt x="414" y="13"/>
                  <a:pt x="444" y="17"/>
                  <a:pt x="472" y="24"/>
                </a:cubicBezTo>
                <a:cubicBezTo>
                  <a:pt x="511" y="34"/>
                  <a:pt x="548" y="50"/>
                  <a:pt x="582" y="71"/>
                </a:cubicBezTo>
                <a:cubicBezTo>
                  <a:pt x="551" y="51"/>
                  <a:pt x="517" y="35"/>
                  <a:pt x="481" y="25"/>
                </a:cubicBezTo>
                <a:cubicBezTo>
                  <a:pt x="448" y="16"/>
                  <a:pt x="415" y="12"/>
                  <a:pt x="381" y="12"/>
                </a:cubicBezTo>
                <a:cubicBezTo>
                  <a:pt x="378" y="12"/>
                  <a:pt x="375" y="12"/>
                  <a:pt x="371" y="12"/>
                </a:cubicBezTo>
                <a:cubicBezTo>
                  <a:pt x="334" y="13"/>
                  <a:pt x="298" y="19"/>
                  <a:pt x="263" y="31"/>
                </a:cubicBezTo>
                <a:cubicBezTo>
                  <a:pt x="228" y="43"/>
                  <a:pt x="195" y="60"/>
                  <a:pt x="166" y="82"/>
                </a:cubicBezTo>
                <a:cubicBezTo>
                  <a:pt x="106" y="125"/>
                  <a:pt x="61" y="186"/>
                  <a:pt x="35" y="254"/>
                </a:cubicBezTo>
                <a:cubicBezTo>
                  <a:pt x="10" y="323"/>
                  <a:pt x="5" y="398"/>
                  <a:pt x="21" y="469"/>
                </a:cubicBezTo>
                <a:cubicBezTo>
                  <a:pt x="10" y="428"/>
                  <a:pt x="6" y="384"/>
                  <a:pt x="10" y="339"/>
                </a:cubicBezTo>
                <a:cubicBezTo>
                  <a:pt x="14" y="295"/>
                  <a:pt x="26" y="250"/>
                  <a:pt x="46" y="209"/>
                </a:cubicBezTo>
                <a:cubicBezTo>
                  <a:pt x="67" y="167"/>
                  <a:pt x="95" y="130"/>
                  <a:pt x="130" y="98"/>
                </a:cubicBezTo>
                <a:cubicBezTo>
                  <a:pt x="165" y="67"/>
                  <a:pt x="206" y="42"/>
                  <a:pt x="249" y="26"/>
                </a:cubicBezTo>
                <a:cubicBezTo>
                  <a:pt x="291" y="10"/>
                  <a:pt x="335" y="3"/>
                  <a:pt x="379" y="3"/>
                </a:cubicBezTo>
                <a:cubicBezTo>
                  <a:pt x="381" y="3"/>
                  <a:pt x="383" y="3"/>
                  <a:pt x="386" y="3"/>
                </a:cubicBezTo>
                <a:cubicBezTo>
                  <a:pt x="431" y="3"/>
                  <a:pt x="476" y="13"/>
                  <a:pt x="517" y="29"/>
                </a:cubicBezTo>
                <a:cubicBezTo>
                  <a:pt x="539" y="37"/>
                  <a:pt x="560" y="47"/>
                  <a:pt x="580" y="60"/>
                </a:cubicBezTo>
                <a:cubicBezTo>
                  <a:pt x="593" y="67"/>
                  <a:pt x="605" y="76"/>
                  <a:pt x="617" y="85"/>
                </a:cubicBezTo>
                <a:cubicBezTo>
                  <a:pt x="607" y="77"/>
                  <a:pt x="597" y="70"/>
                  <a:pt x="586" y="63"/>
                </a:cubicBezTo>
                <a:cubicBezTo>
                  <a:pt x="549" y="38"/>
                  <a:pt x="507" y="20"/>
                  <a:pt x="462" y="9"/>
                </a:cubicBezTo>
                <a:cubicBezTo>
                  <a:pt x="434" y="3"/>
                  <a:pt x="406" y="0"/>
                  <a:pt x="377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10039973" y="2482451"/>
            <a:ext cx="43918" cy="97595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0" y="53"/>
              </a:cxn>
              <a:cxn ang="0">
                <a:pos x="24" y="0"/>
              </a:cxn>
            </a:cxnLst>
            <a:rect l="0" t="0" r="r" b="b"/>
            <a:pathLst>
              <a:path w="24" h="53">
                <a:moveTo>
                  <a:pt x="24" y="0"/>
                </a:moveTo>
                <a:cubicBezTo>
                  <a:pt x="0" y="53"/>
                  <a:pt x="0" y="53"/>
                  <a:pt x="0" y="53"/>
                </a:cubicBezTo>
                <a:cubicBezTo>
                  <a:pt x="8" y="40"/>
                  <a:pt x="18" y="17"/>
                  <a:pt x="24" y="0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24063" y="1560175"/>
            <a:ext cx="1418385" cy="707566"/>
          </a:xfrm>
          <a:custGeom>
            <a:avLst/>
            <a:gdLst/>
            <a:ahLst/>
            <a:cxnLst>
              <a:cxn ang="0">
                <a:pos x="0" y="381"/>
              </a:cxn>
              <a:cxn ang="0">
                <a:pos x="0" y="380"/>
              </a:cxn>
              <a:cxn ang="0">
                <a:pos x="0" y="376"/>
              </a:cxn>
              <a:cxn ang="0">
                <a:pos x="0" y="380"/>
              </a:cxn>
              <a:cxn ang="0">
                <a:pos x="733" y="241"/>
              </a:cxn>
              <a:cxn ang="0">
                <a:pos x="733" y="241"/>
              </a:cxn>
              <a:cxn ang="0">
                <a:pos x="112" y="109"/>
              </a:cxn>
              <a:cxn ang="0">
                <a:pos x="26" y="237"/>
              </a:cxn>
              <a:cxn ang="0">
                <a:pos x="0" y="376"/>
              </a:cxn>
              <a:cxn ang="0">
                <a:pos x="1" y="341"/>
              </a:cxn>
              <a:cxn ang="0">
                <a:pos x="52" y="184"/>
              </a:cxn>
              <a:cxn ang="0">
                <a:pos x="112" y="108"/>
              </a:cxn>
              <a:cxn ang="0">
                <a:pos x="733" y="241"/>
              </a:cxn>
              <a:cxn ang="0">
                <a:pos x="634" y="101"/>
              </a:cxn>
              <a:cxn ang="0">
                <a:pos x="637" y="104"/>
              </a:cxn>
              <a:cxn ang="0">
                <a:pos x="634" y="101"/>
              </a:cxn>
              <a:cxn ang="0">
                <a:pos x="112" y="108"/>
              </a:cxn>
              <a:cxn ang="0">
                <a:pos x="185" y="52"/>
              </a:cxn>
              <a:cxn ang="0">
                <a:pos x="182" y="54"/>
              </a:cxn>
              <a:cxn ang="0">
                <a:pos x="185" y="52"/>
              </a:cxn>
              <a:cxn ang="0">
                <a:pos x="634" y="101"/>
              </a:cxn>
              <a:cxn ang="0">
                <a:pos x="270" y="15"/>
              </a:cxn>
              <a:cxn ang="0">
                <a:pos x="270" y="15"/>
              </a:cxn>
              <a:cxn ang="0">
                <a:pos x="465" y="11"/>
              </a:cxn>
              <a:cxn ang="0">
                <a:pos x="557" y="46"/>
              </a:cxn>
              <a:cxn ang="0">
                <a:pos x="465" y="11"/>
              </a:cxn>
              <a:cxn ang="0">
                <a:pos x="379" y="0"/>
              </a:cxn>
              <a:cxn ang="0">
                <a:pos x="379" y="0"/>
              </a:cxn>
              <a:cxn ang="0">
                <a:pos x="270" y="15"/>
              </a:cxn>
              <a:cxn ang="0">
                <a:pos x="270" y="15"/>
              </a:cxn>
              <a:cxn ang="0">
                <a:pos x="376" y="0"/>
              </a:cxn>
              <a:cxn ang="0">
                <a:pos x="376" y="0"/>
              </a:cxn>
              <a:cxn ang="0">
                <a:pos x="376" y="0"/>
              </a:cxn>
            </a:cxnLst>
            <a:rect l="0" t="0" r="r" b="b"/>
            <a:pathLst>
              <a:path w="768" h="381">
                <a:moveTo>
                  <a:pt x="0" y="380"/>
                </a:moveTo>
                <a:cubicBezTo>
                  <a:pt x="0" y="381"/>
                  <a:pt x="0" y="381"/>
                  <a:pt x="0" y="381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moveTo>
                  <a:pt x="0" y="376"/>
                </a:moveTo>
                <a:cubicBezTo>
                  <a:pt x="0" y="376"/>
                  <a:pt x="0" y="376"/>
                  <a:pt x="0" y="376"/>
                </a:cubicBezTo>
                <a:cubicBezTo>
                  <a:pt x="0" y="378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78"/>
                  <a:pt x="0" y="376"/>
                </a:cubicBezTo>
                <a:moveTo>
                  <a:pt x="733" y="241"/>
                </a:moveTo>
                <a:cubicBezTo>
                  <a:pt x="754" y="289"/>
                  <a:pt x="763" y="334"/>
                  <a:pt x="768" y="370"/>
                </a:cubicBezTo>
                <a:cubicBezTo>
                  <a:pt x="763" y="334"/>
                  <a:pt x="754" y="289"/>
                  <a:pt x="733" y="241"/>
                </a:cubicBezTo>
                <a:moveTo>
                  <a:pt x="112" y="108"/>
                </a:moveTo>
                <a:cubicBezTo>
                  <a:pt x="112" y="108"/>
                  <a:pt x="112" y="108"/>
                  <a:pt x="112" y="109"/>
                </a:cubicBezTo>
                <a:cubicBezTo>
                  <a:pt x="87" y="133"/>
                  <a:pt x="68" y="158"/>
                  <a:pt x="52" y="184"/>
                </a:cubicBezTo>
                <a:cubicBezTo>
                  <a:pt x="42" y="202"/>
                  <a:pt x="33" y="220"/>
                  <a:pt x="26" y="237"/>
                </a:cubicBezTo>
                <a:cubicBezTo>
                  <a:pt x="10" y="279"/>
                  <a:pt x="4" y="316"/>
                  <a:pt x="1" y="341"/>
                </a:cubicBezTo>
                <a:cubicBezTo>
                  <a:pt x="0" y="358"/>
                  <a:pt x="0" y="370"/>
                  <a:pt x="0" y="376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70"/>
                  <a:pt x="0" y="358"/>
                  <a:pt x="1" y="341"/>
                </a:cubicBezTo>
                <a:cubicBezTo>
                  <a:pt x="4" y="316"/>
                  <a:pt x="10" y="279"/>
                  <a:pt x="26" y="237"/>
                </a:cubicBezTo>
                <a:cubicBezTo>
                  <a:pt x="33" y="220"/>
                  <a:pt x="42" y="202"/>
                  <a:pt x="52" y="184"/>
                </a:cubicBezTo>
                <a:cubicBezTo>
                  <a:pt x="68" y="158"/>
                  <a:pt x="87" y="133"/>
                  <a:pt x="112" y="109"/>
                </a:cubicBezTo>
                <a:cubicBezTo>
                  <a:pt x="112" y="108"/>
                  <a:pt x="112" y="108"/>
                  <a:pt x="112" y="108"/>
                </a:cubicBezTo>
                <a:moveTo>
                  <a:pt x="637" y="104"/>
                </a:moveTo>
                <a:cubicBezTo>
                  <a:pt x="682" y="145"/>
                  <a:pt x="713" y="194"/>
                  <a:pt x="733" y="241"/>
                </a:cubicBezTo>
                <a:cubicBezTo>
                  <a:pt x="713" y="194"/>
                  <a:pt x="682" y="145"/>
                  <a:pt x="637" y="104"/>
                </a:cubicBezTo>
                <a:moveTo>
                  <a:pt x="634" y="101"/>
                </a:moveTo>
                <a:cubicBezTo>
                  <a:pt x="634" y="101"/>
                  <a:pt x="634" y="101"/>
                  <a:pt x="634" y="101"/>
                </a:cubicBezTo>
                <a:cubicBezTo>
                  <a:pt x="635" y="102"/>
                  <a:pt x="636" y="103"/>
                  <a:pt x="637" y="104"/>
                </a:cubicBezTo>
                <a:cubicBezTo>
                  <a:pt x="636" y="103"/>
                  <a:pt x="635" y="102"/>
                  <a:pt x="634" y="101"/>
                </a:cubicBezTo>
                <a:cubicBezTo>
                  <a:pt x="634" y="101"/>
                  <a:pt x="634" y="101"/>
                  <a:pt x="634" y="101"/>
                </a:cubicBezTo>
                <a:moveTo>
                  <a:pt x="182" y="54"/>
                </a:moveTo>
                <a:cubicBezTo>
                  <a:pt x="156" y="69"/>
                  <a:pt x="133" y="88"/>
                  <a:pt x="112" y="108"/>
                </a:cubicBezTo>
                <a:cubicBezTo>
                  <a:pt x="133" y="88"/>
                  <a:pt x="156" y="69"/>
                  <a:pt x="182" y="54"/>
                </a:cubicBezTo>
                <a:moveTo>
                  <a:pt x="185" y="52"/>
                </a:moveTo>
                <a:cubicBezTo>
                  <a:pt x="184" y="53"/>
                  <a:pt x="183" y="53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3" y="53"/>
                  <a:pt x="184" y="53"/>
                  <a:pt x="185" y="52"/>
                </a:cubicBezTo>
                <a:moveTo>
                  <a:pt x="557" y="46"/>
                </a:moveTo>
                <a:cubicBezTo>
                  <a:pt x="585" y="61"/>
                  <a:pt x="611" y="80"/>
                  <a:pt x="634" y="101"/>
                </a:cubicBezTo>
                <a:cubicBezTo>
                  <a:pt x="611" y="80"/>
                  <a:pt x="585" y="61"/>
                  <a:pt x="557" y="46"/>
                </a:cubicBezTo>
                <a:moveTo>
                  <a:pt x="270" y="15"/>
                </a:moveTo>
                <a:cubicBezTo>
                  <a:pt x="240" y="24"/>
                  <a:pt x="211" y="37"/>
                  <a:pt x="185" y="52"/>
                </a:cubicBezTo>
                <a:cubicBezTo>
                  <a:pt x="211" y="37"/>
                  <a:pt x="240" y="24"/>
                  <a:pt x="270" y="15"/>
                </a:cubicBezTo>
                <a:moveTo>
                  <a:pt x="465" y="11"/>
                </a:moveTo>
                <a:cubicBezTo>
                  <a:pt x="465" y="11"/>
                  <a:pt x="465" y="11"/>
                  <a:pt x="465" y="11"/>
                </a:cubicBezTo>
                <a:cubicBezTo>
                  <a:pt x="497" y="19"/>
                  <a:pt x="528" y="31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28" y="31"/>
                  <a:pt x="497" y="19"/>
                  <a:pt x="465" y="11"/>
                </a:cubicBezTo>
                <a:cubicBezTo>
                  <a:pt x="465" y="11"/>
                  <a:pt x="465" y="11"/>
                  <a:pt x="465" y="11"/>
                </a:cubicBezTo>
                <a:moveTo>
                  <a:pt x="379" y="0"/>
                </a:moveTo>
                <a:cubicBezTo>
                  <a:pt x="408" y="1"/>
                  <a:pt x="437" y="4"/>
                  <a:pt x="465" y="11"/>
                </a:cubicBezTo>
                <a:cubicBezTo>
                  <a:pt x="437" y="4"/>
                  <a:pt x="408" y="1"/>
                  <a:pt x="379" y="0"/>
                </a:cubicBezTo>
                <a:moveTo>
                  <a:pt x="376" y="0"/>
                </a:moveTo>
                <a:cubicBezTo>
                  <a:pt x="340" y="0"/>
                  <a:pt x="304" y="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304" y="5"/>
                  <a:pt x="340" y="0"/>
                  <a:pt x="376" y="0"/>
                </a:cubicBezTo>
                <a:moveTo>
                  <a:pt x="376" y="0"/>
                </a:moveTo>
                <a:cubicBezTo>
                  <a:pt x="376" y="0"/>
                  <a:pt x="376" y="0"/>
                  <a:pt x="376" y="0"/>
                </a:cubicBezTo>
                <a:cubicBezTo>
                  <a:pt x="376" y="0"/>
                  <a:pt x="376" y="0"/>
                  <a:pt x="376" y="0"/>
                </a:cubicBezTo>
                <a:cubicBezTo>
                  <a:pt x="377" y="0"/>
                  <a:pt x="378" y="0"/>
                  <a:pt x="379" y="0"/>
                </a:cubicBezTo>
                <a:cubicBezTo>
                  <a:pt x="378" y="0"/>
                  <a:pt x="377" y="0"/>
                  <a:pt x="376" y="0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94925" y="1582947"/>
            <a:ext cx="953181" cy="382249"/>
          </a:xfrm>
          <a:custGeom>
            <a:avLst/>
            <a:gdLst/>
            <a:ahLst/>
            <a:cxnLst>
              <a:cxn ang="0">
                <a:pos x="514" y="203"/>
              </a:cxn>
              <a:cxn ang="0">
                <a:pos x="516" y="206"/>
              </a:cxn>
              <a:cxn ang="0">
                <a:pos x="514" y="203"/>
              </a:cxn>
              <a:cxn ang="0">
                <a:pos x="454" y="121"/>
              </a:cxn>
              <a:cxn ang="0">
                <a:pos x="514" y="203"/>
              </a:cxn>
              <a:cxn ang="0">
                <a:pos x="454" y="121"/>
              </a:cxn>
              <a:cxn ang="0">
                <a:pos x="51" y="22"/>
              </a:cxn>
              <a:cxn ang="0">
                <a:pos x="51" y="22"/>
              </a:cxn>
              <a:cxn ang="0">
                <a:pos x="13" y="38"/>
              </a:cxn>
              <a:cxn ang="0">
                <a:pos x="0" y="44"/>
              </a:cxn>
              <a:cxn ang="0">
                <a:pos x="13" y="38"/>
              </a:cxn>
              <a:cxn ang="0">
                <a:pos x="51" y="22"/>
              </a:cxn>
              <a:cxn ang="0">
                <a:pos x="51" y="22"/>
              </a:cxn>
              <a:cxn ang="0">
                <a:pos x="280" y="15"/>
              </a:cxn>
              <a:cxn ang="0">
                <a:pos x="282" y="15"/>
              </a:cxn>
              <a:cxn ang="0">
                <a:pos x="310" y="25"/>
              </a:cxn>
              <a:cxn ang="0">
                <a:pos x="373" y="56"/>
              </a:cxn>
              <a:cxn ang="0">
                <a:pos x="410" y="81"/>
              </a:cxn>
              <a:cxn ang="0">
                <a:pos x="454" y="121"/>
              </a:cxn>
              <a:cxn ang="0">
                <a:pos x="454" y="121"/>
              </a:cxn>
              <a:cxn ang="0">
                <a:pos x="454" y="121"/>
              </a:cxn>
              <a:cxn ang="0">
                <a:pos x="410" y="81"/>
              </a:cxn>
              <a:cxn ang="0">
                <a:pos x="373" y="56"/>
              </a:cxn>
              <a:cxn ang="0">
                <a:pos x="310" y="25"/>
              </a:cxn>
              <a:cxn ang="0">
                <a:pos x="282" y="15"/>
              </a:cxn>
              <a:cxn ang="0">
                <a:pos x="280" y="15"/>
              </a:cxn>
              <a:cxn ang="0">
                <a:pos x="191" y="1"/>
              </a:cxn>
              <a:cxn ang="0">
                <a:pos x="280" y="15"/>
              </a:cxn>
              <a:cxn ang="0">
                <a:pos x="191" y="1"/>
              </a:cxn>
              <a:cxn ang="0">
                <a:pos x="175" y="0"/>
              </a:cxn>
              <a:cxn ang="0">
                <a:pos x="51" y="22"/>
              </a:cxn>
              <a:cxn ang="0">
                <a:pos x="175" y="0"/>
              </a:cxn>
              <a:cxn ang="0">
                <a:pos x="176" y="0"/>
              </a:cxn>
              <a:cxn ang="0">
                <a:pos x="175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91" y="1"/>
              </a:cxn>
              <a:cxn ang="0">
                <a:pos x="191" y="1"/>
              </a:cxn>
              <a:cxn ang="0">
                <a:pos x="191" y="1"/>
              </a:cxn>
              <a:cxn ang="0">
                <a:pos x="176" y="0"/>
              </a:cxn>
            </a:cxnLst>
            <a:rect l="0" t="0" r="r" b="b"/>
            <a:pathLst>
              <a:path w="516" h="206">
                <a:moveTo>
                  <a:pt x="514" y="203"/>
                </a:moveTo>
                <a:cubicBezTo>
                  <a:pt x="515" y="204"/>
                  <a:pt x="515" y="205"/>
                  <a:pt x="516" y="206"/>
                </a:cubicBezTo>
                <a:cubicBezTo>
                  <a:pt x="515" y="205"/>
                  <a:pt x="515" y="204"/>
                  <a:pt x="514" y="203"/>
                </a:cubicBezTo>
                <a:moveTo>
                  <a:pt x="454" y="121"/>
                </a:moveTo>
                <a:cubicBezTo>
                  <a:pt x="478" y="146"/>
                  <a:pt x="498" y="174"/>
                  <a:pt x="514" y="203"/>
                </a:cubicBezTo>
                <a:cubicBezTo>
                  <a:pt x="498" y="174"/>
                  <a:pt x="478" y="146"/>
                  <a:pt x="454" y="121"/>
                </a:cubicBezTo>
                <a:moveTo>
                  <a:pt x="51" y="22"/>
                </a:moveTo>
                <a:cubicBezTo>
                  <a:pt x="51" y="22"/>
                  <a:pt x="51" y="22"/>
                  <a:pt x="51" y="22"/>
                </a:cubicBezTo>
                <a:cubicBezTo>
                  <a:pt x="35" y="28"/>
                  <a:pt x="22" y="33"/>
                  <a:pt x="13" y="38"/>
                </a:cubicBezTo>
                <a:cubicBezTo>
                  <a:pt x="5" y="42"/>
                  <a:pt x="0" y="44"/>
                  <a:pt x="0" y="44"/>
                </a:cubicBezTo>
                <a:cubicBezTo>
                  <a:pt x="0" y="44"/>
                  <a:pt x="5" y="42"/>
                  <a:pt x="13" y="38"/>
                </a:cubicBezTo>
                <a:cubicBezTo>
                  <a:pt x="22" y="33"/>
                  <a:pt x="35" y="28"/>
                  <a:pt x="51" y="22"/>
                </a:cubicBezTo>
                <a:cubicBezTo>
                  <a:pt x="51" y="22"/>
                  <a:pt x="51" y="22"/>
                  <a:pt x="51" y="22"/>
                </a:cubicBezTo>
                <a:moveTo>
                  <a:pt x="280" y="15"/>
                </a:moveTo>
                <a:cubicBezTo>
                  <a:pt x="280" y="15"/>
                  <a:pt x="281" y="15"/>
                  <a:pt x="282" y="15"/>
                </a:cubicBezTo>
                <a:cubicBezTo>
                  <a:pt x="291" y="18"/>
                  <a:pt x="301" y="21"/>
                  <a:pt x="310" y="25"/>
                </a:cubicBezTo>
                <a:cubicBezTo>
                  <a:pt x="332" y="33"/>
                  <a:pt x="353" y="43"/>
                  <a:pt x="373" y="56"/>
                </a:cubicBezTo>
                <a:cubicBezTo>
                  <a:pt x="386" y="63"/>
                  <a:pt x="398" y="72"/>
                  <a:pt x="410" y="81"/>
                </a:cubicBezTo>
                <a:cubicBezTo>
                  <a:pt x="426" y="93"/>
                  <a:pt x="441" y="107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41" y="107"/>
                  <a:pt x="426" y="93"/>
                  <a:pt x="410" y="81"/>
                </a:cubicBezTo>
                <a:cubicBezTo>
                  <a:pt x="398" y="72"/>
                  <a:pt x="386" y="63"/>
                  <a:pt x="373" y="56"/>
                </a:cubicBezTo>
                <a:cubicBezTo>
                  <a:pt x="353" y="43"/>
                  <a:pt x="332" y="33"/>
                  <a:pt x="310" y="25"/>
                </a:cubicBezTo>
                <a:cubicBezTo>
                  <a:pt x="301" y="21"/>
                  <a:pt x="291" y="18"/>
                  <a:pt x="282" y="15"/>
                </a:cubicBezTo>
                <a:cubicBezTo>
                  <a:pt x="281" y="15"/>
                  <a:pt x="280" y="15"/>
                  <a:pt x="280" y="15"/>
                </a:cubicBezTo>
                <a:moveTo>
                  <a:pt x="191" y="1"/>
                </a:moveTo>
                <a:cubicBezTo>
                  <a:pt x="219" y="2"/>
                  <a:pt x="249" y="6"/>
                  <a:pt x="280" y="15"/>
                </a:cubicBezTo>
                <a:cubicBezTo>
                  <a:pt x="249" y="6"/>
                  <a:pt x="219" y="2"/>
                  <a:pt x="191" y="1"/>
                </a:cubicBezTo>
                <a:moveTo>
                  <a:pt x="175" y="0"/>
                </a:moveTo>
                <a:cubicBezTo>
                  <a:pt x="124" y="1"/>
                  <a:pt x="81" y="11"/>
                  <a:pt x="51" y="22"/>
                </a:cubicBezTo>
                <a:cubicBezTo>
                  <a:pt x="81" y="11"/>
                  <a:pt x="124" y="1"/>
                  <a:pt x="175" y="0"/>
                </a:cubicBezTo>
                <a:moveTo>
                  <a:pt x="176" y="0"/>
                </a:moveTo>
                <a:cubicBezTo>
                  <a:pt x="176" y="0"/>
                  <a:pt x="175" y="0"/>
                  <a:pt x="175" y="0"/>
                </a:cubicBezTo>
                <a:cubicBezTo>
                  <a:pt x="175" y="0"/>
                  <a:pt x="176" y="0"/>
                  <a:pt x="176" y="0"/>
                </a:cubicBezTo>
                <a:moveTo>
                  <a:pt x="176" y="0"/>
                </a:moveTo>
                <a:cubicBezTo>
                  <a:pt x="176" y="0"/>
                  <a:pt x="176" y="0"/>
                  <a:pt x="176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1" y="0"/>
                  <a:pt x="186" y="0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86" y="0"/>
                  <a:pt x="181" y="0"/>
                  <a:pt x="176" y="0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245192" y="3092728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577463" y="3523492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4" name="Group 33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35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</p:spTree>
    <p:extLst>
      <p:ext uri="{BB962C8B-B14F-4D97-AF65-F5344CB8AC3E}">
        <p14:creationId xmlns:p14="http://schemas.microsoft.com/office/powerpoint/2010/main" val="561018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652" y="1123433"/>
            <a:ext cx="4181515" cy="4251207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6468967" y="2125077"/>
            <a:ext cx="19638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PART</a:t>
            </a:r>
            <a:endParaRPr lang="zh-CN" altLang="en-US" sz="480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9181687" y="2125077"/>
            <a:ext cx="836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03</a:t>
            </a:r>
            <a:endParaRPr lang="zh-CN" altLang="en-US" sz="480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402862" y="2756147"/>
            <a:ext cx="364537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  <p:cxnSp>
        <p:nvCxnSpPr>
          <p:cNvPr id="8" name="出自【趣你的PPT】(微信:qunideppt)：最优质的PPT资源库"/>
          <p:cNvCxnSpPr/>
          <p:nvPr/>
        </p:nvCxnSpPr>
        <p:spPr>
          <a:xfrm>
            <a:off x="6563360" y="3402478"/>
            <a:ext cx="34137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>
            <a:off x="6790947" y="3511221"/>
            <a:ext cx="2869207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897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4049691" y="416856"/>
            <a:ext cx="3890406" cy="6024288"/>
            <a:chOff x="4223080" y="1016704"/>
            <a:chExt cx="3890406" cy="6024288"/>
          </a:xfrm>
        </p:grpSpPr>
        <p:grpSp>
          <p:nvGrpSpPr>
            <p:cNvPr id="3" name="Group 2"/>
            <p:cNvGrpSpPr/>
            <p:nvPr/>
          </p:nvGrpSpPr>
          <p:grpSpPr>
            <a:xfrm>
              <a:off x="4223080" y="1016704"/>
              <a:ext cx="3890406" cy="6024288"/>
              <a:chOff x="4223080" y="1016704"/>
              <a:chExt cx="3890406" cy="6024288"/>
            </a:xfrm>
          </p:grpSpPr>
          <p:sp>
            <p:nvSpPr>
              <p:cNvPr id="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018010" y="6363092"/>
                <a:ext cx="297208" cy="677900"/>
              </a:xfrm>
              <a:custGeom>
                <a:avLst/>
                <a:gdLst>
                  <a:gd name="T0" fmla="*/ 0 w 35"/>
                  <a:gd name="T1" fmla="*/ 65 h 83"/>
                  <a:gd name="T2" fmla="*/ 17 w 35"/>
                  <a:gd name="T3" fmla="*/ 83 h 83"/>
                  <a:gd name="T4" fmla="*/ 35 w 35"/>
                  <a:gd name="T5" fmla="*/ 65 h 83"/>
                  <a:gd name="T6" fmla="*/ 35 w 35"/>
                  <a:gd name="T7" fmla="*/ 0 h 83"/>
                  <a:gd name="T8" fmla="*/ 0 w 35"/>
                  <a:gd name="T9" fmla="*/ 0 h 83"/>
                  <a:gd name="T10" fmla="*/ 0 w 35"/>
                  <a:gd name="T11" fmla="*/ 6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83">
                    <a:moveTo>
                      <a:pt x="0" y="65"/>
                    </a:moveTo>
                    <a:cubicBezTo>
                      <a:pt x="0" y="75"/>
                      <a:pt x="7" y="83"/>
                      <a:pt x="17" y="83"/>
                    </a:cubicBezTo>
                    <a:cubicBezTo>
                      <a:pt x="27" y="83"/>
                      <a:pt x="35" y="75"/>
                      <a:pt x="35" y="6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23080" y="1016704"/>
                <a:ext cx="1943534" cy="5399818"/>
              </a:xfrm>
              <a:custGeom>
                <a:avLst/>
                <a:gdLst>
                  <a:gd name="T0" fmla="*/ 0 w 245"/>
                  <a:gd name="T1" fmla="*/ 429 h 682"/>
                  <a:gd name="T2" fmla="*/ 245 w 245"/>
                  <a:gd name="T3" fmla="*/ 682 h 682"/>
                  <a:gd name="T4" fmla="*/ 245 w 245"/>
                  <a:gd name="T5" fmla="*/ 0 h 682"/>
                  <a:gd name="T6" fmla="*/ 0 w 245"/>
                  <a:gd name="T7" fmla="*/ 429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429"/>
                    </a:moveTo>
                    <a:cubicBezTo>
                      <a:pt x="0" y="617"/>
                      <a:pt x="165" y="682"/>
                      <a:pt x="245" y="682"/>
                    </a:cubicBezTo>
                    <a:cubicBezTo>
                      <a:pt x="245" y="0"/>
                      <a:pt x="245" y="0"/>
                      <a:pt x="245" y="0"/>
                    </a:cubicBezTo>
                    <a:cubicBezTo>
                      <a:pt x="245" y="0"/>
                      <a:pt x="0" y="241"/>
                      <a:pt x="0" y="42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166614" y="1016704"/>
                <a:ext cx="1946872" cy="5399818"/>
              </a:xfrm>
              <a:custGeom>
                <a:avLst/>
                <a:gdLst>
                  <a:gd name="T0" fmla="*/ 0 w 245"/>
                  <a:gd name="T1" fmla="*/ 0 h 682"/>
                  <a:gd name="T2" fmla="*/ 0 w 245"/>
                  <a:gd name="T3" fmla="*/ 682 h 682"/>
                  <a:gd name="T4" fmla="*/ 245 w 245"/>
                  <a:gd name="T5" fmla="*/ 429 h 682"/>
                  <a:gd name="T6" fmla="*/ 0 w 245"/>
                  <a:gd name="T7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0"/>
                    </a:moveTo>
                    <a:cubicBezTo>
                      <a:pt x="0" y="682"/>
                      <a:pt x="0" y="682"/>
                      <a:pt x="0" y="682"/>
                    </a:cubicBezTo>
                    <a:cubicBezTo>
                      <a:pt x="80" y="682"/>
                      <a:pt x="245" y="617"/>
                      <a:pt x="245" y="429"/>
                    </a:cubicBezTo>
                    <a:cubicBezTo>
                      <a:pt x="245" y="24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4138" y="5066433"/>
              <a:ext cx="2728293" cy="801457"/>
            </a:xfrm>
            <a:custGeom>
              <a:avLst/>
              <a:gdLst>
                <a:gd name="T0" fmla="*/ 408 w 817"/>
                <a:gd name="T1" fmla="*/ 240 h 240"/>
                <a:gd name="T2" fmla="*/ 408 w 817"/>
                <a:gd name="T3" fmla="*/ 240 h 240"/>
                <a:gd name="T4" fmla="*/ 408 w 817"/>
                <a:gd name="T5" fmla="*/ 240 h 240"/>
                <a:gd name="T6" fmla="*/ 408 w 817"/>
                <a:gd name="T7" fmla="*/ 237 h 240"/>
                <a:gd name="T8" fmla="*/ 817 w 817"/>
                <a:gd name="T9" fmla="*/ 21 h 240"/>
                <a:gd name="T10" fmla="*/ 805 w 817"/>
                <a:gd name="T11" fmla="*/ 0 h 240"/>
                <a:gd name="T12" fmla="*/ 408 w 817"/>
                <a:gd name="T13" fmla="*/ 209 h 240"/>
                <a:gd name="T14" fmla="*/ 12 w 817"/>
                <a:gd name="T15" fmla="*/ 0 h 240"/>
                <a:gd name="T16" fmla="*/ 0 w 817"/>
                <a:gd name="T17" fmla="*/ 21 h 240"/>
                <a:gd name="T18" fmla="*/ 408 w 817"/>
                <a:gd name="T19" fmla="*/ 237 h 240"/>
                <a:gd name="T20" fmla="*/ 408 w 817"/>
                <a:gd name="T21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7" h="240">
                  <a:moveTo>
                    <a:pt x="408" y="240"/>
                  </a:moveTo>
                  <a:lnTo>
                    <a:pt x="408" y="240"/>
                  </a:lnTo>
                  <a:lnTo>
                    <a:pt x="408" y="240"/>
                  </a:lnTo>
                  <a:lnTo>
                    <a:pt x="408" y="237"/>
                  </a:lnTo>
                  <a:lnTo>
                    <a:pt x="817" y="21"/>
                  </a:lnTo>
                  <a:lnTo>
                    <a:pt x="805" y="0"/>
                  </a:lnTo>
                  <a:lnTo>
                    <a:pt x="408" y="209"/>
                  </a:lnTo>
                  <a:lnTo>
                    <a:pt x="12" y="0"/>
                  </a:lnTo>
                  <a:lnTo>
                    <a:pt x="0" y="21"/>
                  </a:lnTo>
                  <a:lnTo>
                    <a:pt x="408" y="237"/>
                  </a:lnTo>
                  <a:lnTo>
                    <a:pt x="408" y="2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4138" y="4115747"/>
              <a:ext cx="2728293" cy="801457"/>
            </a:xfrm>
            <a:custGeom>
              <a:avLst/>
              <a:gdLst>
                <a:gd name="T0" fmla="*/ 408 w 817"/>
                <a:gd name="T1" fmla="*/ 240 h 240"/>
                <a:gd name="T2" fmla="*/ 408 w 817"/>
                <a:gd name="T3" fmla="*/ 240 h 240"/>
                <a:gd name="T4" fmla="*/ 408 w 817"/>
                <a:gd name="T5" fmla="*/ 240 h 240"/>
                <a:gd name="T6" fmla="*/ 408 w 817"/>
                <a:gd name="T7" fmla="*/ 237 h 240"/>
                <a:gd name="T8" fmla="*/ 817 w 817"/>
                <a:gd name="T9" fmla="*/ 21 h 240"/>
                <a:gd name="T10" fmla="*/ 805 w 817"/>
                <a:gd name="T11" fmla="*/ 0 h 240"/>
                <a:gd name="T12" fmla="*/ 408 w 817"/>
                <a:gd name="T13" fmla="*/ 209 h 240"/>
                <a:gd name="T14" fmla="*/ 12 w 817"/>
                <a:gd name="T15" fmla="*/ 0 h 240"/>
                <a:gd name="T16" fmla="*/ 0 w 817"/>
                <a:gd name="T17" fmla="*/ 21 h 240"/>
                <a:gd name="T18" fmla="*/ 408 w 817"/>
                <a:gd name="T19" fmla="*/ 237 h 240"/>
                <a:gd name="T20" fmla="*/ 408 w 817"/>
                <a:gd name="T21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7" h="240">
                  <a:moveTo>
                    <a:pt x="408" y="240"/>
                  </a:moveTo>
                  <a:lnTo>
                    <a:pt x="408" y="240"/>
                  </a:lnTo>
                  <a:lnTo>
                    <a:pt x="408" y="240"/>
                  </a:lnTo>
                  <a:lnTo>
                    <a:pt x="408" y="237"/>
                  </a:lnTo>
                  <a:lnTo>
                    <a:pt x="817" y="21"/>
                  </a:lnTo>
                  <a:lnTo>
                    <a:pt x="805" y="0"/>
                  </a:lnTo>
                  <a:lnTo>
                    <a:pt x="408" y="209"/>
                  </a:lnTo>
                  <a:lnTo>
                    <a:pt x="12" y="0"/>
                  </a:lnTo>
                  <a:lnTo>
                    <a:pt x="0" y="21"/>
                  </a:lnTo>
                  <a:lnTo>
                    <a:pt x="408" y="237"/>
                  </a:lnTo>
                  <a:lnTo>
                    <a:pt x="408" y="2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4138" y="3223118"/>
              <a:ext cx="2728293" cy="801457"/>
            </a:xfrm>
            <a:custGeom>
              <a:avLst/>
              <a:gdLst>
                <a:gd name="T0" fmla="*/ 408 w 817"/>
                <a:gd name="T1" fmla="*/ 240 h 240"/>
                <a:gd name="T2" fmla="*/ 408 w 817"/>
                <a:gd name="T3" fmla="*/ 240 h 240"/>
                <a:gd name="T4" fmla="*/ 408 w 817"/>
                <a:gd name="T5" fmla="*/ 240 h 240"/>
                <a:gd name="T6" fmla="*/ 408 w 817"/>
                <a:gd name="T7" fmla="*/ 237 h 240"/>
                <a:gd name="T8" fmla="*/ 817 w 817"/>
                <a:gd name="T9" fmla="*/ 21 h 240"/>
                <a:gd name="T10" fmla="*/ 805 w 817"/>
                <a:gd name="T11" fmla="*/ 0 h 240"/>
                <a:gd name="T12" fmla="*/ 408 w 817"/>
                <a:gd name="T13" fmla="*/ 209 h 240"/>
                <a:gd name="T14" fmla="*/ 12 w 817"/>
                <a:gd name="T15" fmla="*/ 0 h 240"/>
                <a:gd name="T16" fmla="*/ 0 w 817"/>
                <a:gd name="T17" fmla="*/ 21 h 240"/>
                <a:gd name="T18" fmla="*/ 408 w 817"/>
                <a:gd name="T19" fmla="*/ 237 h 240"/>
                <a:gd name="T20" fmla="*/ 408 w 817"/>
                <a:gd name="T21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7" h="240">
                  <a:moveTo>
                    <a:pt x="408" y="240"/>
                  </a:moveTo>
                  <a:lnTo>
                    <a:pt x="408" y="240"/>
                  </a:lnTo>
                  <a:lnTo>
                    <a:pt x="408" y="240"/>
                  </a:lnTo>
                  <a:lnTo>
                    <a:pt x="408" y="237"/>
                  </a:lnTo>
                  <a:lnTo>
                    <a:pt x="817" y="21"/>
                  </a:lnTo>
                  <a:lnTo>
                    <a:pt x="805" y="0"/>
                  </a:lnTo>
                  <a:lnTo>
                    <a:pt x="408" y="209"/>
                  </a:lnTo>
                  <a:lnTo>
                    <a:pt x="12" y="0"/>
                  </a:lnTo>
                  <a:lnTo>
                    <a:pt x="0" y="21"/>
                  </a:lnTo>
                  <a:lnTo>
                    <a:pt x="408" y="237"/>
                  </a:lnTo>
                  <a:lnTo>
                    <a:pt x="408" y="2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>
              <a:off x="6125028" y="2627083"/>
              <a:ext cx="72000" cy="378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" name="出自【趣你的PPT】(微信:qunideppt)：最优质的PPT资源库"/>
            <p:cNvSpPr txBox="1"/>
            <p:nvPr/>
          </p:nvSpPr>
          <p:spPr>
            <a:xfrm rot="19934196">
              <a:off x="6419366" y="4982495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2000" b="1" dirty="0">
                  <a:solidFill>
                    <a:schemeClr val="bg1"/>
                  </a:solidFill>
                  <a:latin typeface="+mj-lt"/>
                </a:rPr>
                <a:t>Step 1</a:t>
              </a: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 rot="19934196">
              <a:off x="6383080" y="401729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2000" b="1" dirty="0">
                  <a:solidFill>
                    <a:schemeClr val="bg1"/>
                  </a:solidFill>
                  <a:latin typeface="+mj-lt"/>
                </a:rPr>
                <a:t>Step 3</a:t>
              </a:r>
            </a:p>
          </p:txBody>
        </p:sp>
        <p:sp>
          <p:nvSpPr>
            <p:cNvPr id="10" name="出自【趣你的PPT】(微信:qunideppt)：最优质的PPT资源库"/>
            <p:cNvSpPr txBox="1"/>
            <p:nvPr/>
          </p:nvSpPr>
          <p:spPr>
            <a:xfrm rot="19934196">
              <a:off x="6288737" y="315637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2000" b="1" dirty="0">
                  <a:solidFill>
                    <a:schemeClr val="bg1"/>
                  </a:solidFill>
                  <a:latin typeface="+mj-lt"/>
                </a:rPr>
                <a:t>Step 5</a:t>
              </a:r>
            </a:p>
          </p:txBody>
        </p:sp>
        <p:sp>
          <p:nvSpPr>
            <p:cNvPr id="11" name="出自【趣你的PPT】(微信:qunideppt)：最优质的PPT资源库"/>
            <p:cNvSpPr txBox="1"/>
            <p:nvPr/>
          </p:nvSpPr>
          <p:spPr>
            <a:xfrm rot="1665804" flipH="1">
              <a:off x="5011264" y="498975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2000" b="1" dirty="0">
                  <a:solidFill>
                    <a:schemeClr val="bg1"/>
                  </a:solidFill>
                  <a:latin typeface="+mj-lt"/>
                </a:rPr>
                <a:t>Step 2</a:t>
              </a: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 rot="1665804" flipH="1">
              <a:off x="5047550" y="402455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2000" b="1" dirty="0">
                  <a:solidFill>
                    <a:schemeClr val="bg1"/>
                  </a:solidFill>
                  <a:latin typeface="+mj-lt"/>
                </a:rPr>
                <a:t>Step 4</a:t>
              </a:r>
            </a:p>
          </p:txBody>
        </p:sp>
        <p:sp>
          <p:nvSpPr>
            <p:cNvPr id="13" name="出自【趣你的PPT】(微信:qunideppt)：最优质的PPT资源库"/>
            <p:cNvSpPr txBox="1"/>
            <p:nvPr/>
          </p:nvSpPr>
          <p:spPr>
            <a:xfrm rot="1665804" flipH="1">
              <a:off x="5141893" y="316363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2000" b="1" dirty="0">
                  <a:solidFill>
                    <a:schemeClr val="bg1"/>
                  </a:solidFill>
                  <a:latin typeface="+mj-lt"/>
                </a:rPr>
                <a:t>Step 6</a:t>
              </a:r>
            </a:p>
          </p:txBody>
        </p:sp>
        <p:sp>
          <p:nvSpPr>
            <p:cNvPr id="14" name="出自【趣你的PPT】(微信:qunideppt)：最优质的PPT资源库"/>
            <p:cNvSpPr txBox="1"/>
            <p:nvPr/>
          </p:nvSpPr>
          <p:spPr>
            <a:xfrm>
              <a:off x="5758423" y="2212015"/>
              <a:ext cx="800219" cy="3623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15" name="Group 82"/>
            <p:cNvGrpSpPr/>
            <p:nvPr/>
          </p:nvGrpSpPr>
          <p:grpSpPr>
            <a:xfrm>
              <a:off x="5965369" y="1660889"/>
              <a:ext cx="410369" cy="465908"/>
              <a:chOff x="2641601" y="5472113"/>
              <a:chExt cx="211138" cy="239713"/>
            </a:xfrm>
            <a:solidFill>
              <a:schemeClr val="bg1"/>
            </a:solidFill>
          </p:grpSpPr>
          <p:sp>
            <p:nvSpPr>
              <p:cNvPr id="1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641601" y="5516563"/>
                <a:ext cx="211138" cy="195263"/>
              </a:xfrm>
              <a:custGeom>
                <a:avLst/>
                <a:gdLst>
                  <a:gd name="T0" fmla="*/ 28 w 56"/>
                  <a:gd name="T1" fmla="*/ 8 h 52"/>
                  <a:gd name="T2" fmla="*/ 0 w 56"/>
                  <a:gd name="T3" fmla="*/ 24 h 52"/>
                  <a:gd name="T4" fmla="*/ 20 w 56"/>
                  <a:gd name="T5" fmla="*/ 52 h 52"/>
                  <a:gd name="T6" fmla="*/ 28 w 56"/>
                  <a:gd name="T7" fmla="*/ 48 h 52"/>
                  <a:gd name="T8" fmla="*/ 36 w 56"/>
                  <a:gd name="T9" fmla="*/ 52 h 52"/>
                  <a:gd name="T10" fmla="*/ 56 w 56"/>
                  <a:gd name="T11" fmla="*/ 24 h 52"/>
                  <a:gd name="T12" fmla="*/ 28 w 56"/>
                  <a:gd name="T13" fmla="*/ 8 h 52"/>
                  <a:gd name="T14" fmla="*/ 12 w 56"/>
                  <a:gd name="T15" fmla="*/ 40 h 52"/>
                  <a:gd name="T16" fmla="*/ 12 w 56"/>
                  <a:gd name="T17" fmla="*/ 12 h 52"/>
                  <a:gd name="T18" fmla="*/ 20 w 56"/>
                  <a:gd name="T19" fmla="*/ 12 h 52"/>
                  <a:gd name="T20" fmla="*/ 12 w 56"/>
                  <a:gd name="T21" fmla="*/ 4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" h="52">
                    <a:moveTo>
                      <a:pt x="28" y="8"/>
                    </a:moveTo>
                    <a:cubicBezTo>
                      <a:pt x="7" y="0"/>
                      <a:pt x="0" y="12"/>
                      <a:pt x="0" y="24"/>
                    </a:cubicBezTo>
                    <a:cubicBezTo>
                      <a:pt x="0" y="36"/>
                      <a:pt x="14" y="52"/>
                      <a:pt x="20" y="52"/>
                    </a:cubicBezTo>
                    <a:cubicBezTo>
                      <a:pt x="28" y="52"/>
                      <a:pt x="28" y="48"/>
                      <a:pt x="28" y="48"/>
                    </a:cubicBezTo>
                    <a:cubicBezTo>
                      <a:pt x="28" y="48"/>
                      <a:pt x="28" y="52"/>
                      <a:pt x="36" y="52"/>
                    </a:cubicBezTo>
                    <a:cubicBezTo>
                      <a:pt x="42" y="52"/>
                      <a:pt x="56" y="36"/>
                      <a:pt x="56" y="24"/>
                    </a:cubicBezTo>
                    <a:cubicBezTo>
                      <a:pt x="56" y="12"/>
                      <a:pt x="49" y="0"/>
                      <a:pt x="28" y="8"/>
                    </a:cubicBezTo>
                    <a:close/>
                    <a:moveTo>
                      <a:pt x="12" y="40"/>
                    </a:moveTo>
                    <a:cubicBezTo>
                      <a:pt x="0" y="24"/>
                      <a:pt x="12" y="12"/>
                      <a:pt x="12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12" y="20"/>
                      <a:pt x="12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87638" y="5472113"/>
                <a:ext cx="60325" cy="60325"/>
              </a:xfrm>
              <a:custGeom>
                <a:avLst/>
                <a:gdLst>
                  <a:gd name="T0" fmla="*/ 16 w 16"/>
                  <a:gd name="T1" fmla="*/ 16 h 16"/>
                  <a:gd name="T2" fmla="*/ 8 w 16"/>
                  <a:gd name="T3" fmla="*/ 0 h 16"/>
                  <a:gd name="T4" fmla="*/ 0 w 16"/>
                  <a:gd name="T5" fmla="*/ 0 h 16"/>
                  <a:gd name="T6" fmla="*/ 12 w 16"/>
                  <a:gd name="T7" fmla="*/ 16 h 16"/>
                  <a:gd name="T8" fmla="*/ 16 w 16"/>
                  <a:gd name="T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6">
                    <a:moveTo>
                      <a:pt x="16" y="16"/>
                    </a:moveTo>
                    <a:cubicBezTo>
                      <a:pt x="12" y="8"/>
                      <a:pt x="8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16"/>
                      <a:pt x="12" y="16"/>
                      <a:pt x="12" y="16"/>
                    </a:cubicBezTo>
                    <a:lnTo>
                      <a:pt x="1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47963" y="5472113"/>
                <a:ext cx="74613" cy="60325"/>
              </a:xfrm>
              <a:custGeom>
                <a:avLst/>
                <a:gdLst>
                  <a:gd name="T0" fmla="*/ 20 w 20"/>
                  <a:gd name="T1" fmla="*/ 0 h 16"/>
                  <a:gd name="T2" fmla="*/ 0 w 20"/>
                  <a:gd name="T3" fmla="*/ 16 h 16"/>
                  <a:gd name="T4" fmla="*/ 20 w 20"/>
                  <a:gd name="T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16">
                    <a:moveTo>
                      <a:pt x="20" y="0"/>
                    </a:moveTo>
                    <a:cubicBezTo>
                      <a:pt x="20" y="0"/>
                      <a:pt x="0" y="0"/>
                      <a:pt x="0" y="16"/>
                    </a:cubicBezTo>
                    <a:cubicBezTo>
                      <a:pt x="0" y="16"/>
                      <a:pt x="20" y="16"/>
                      <a:pt x="2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9487953" y="3777377"/>
            <a:ext cx="1455512" cy="2429102"/>
            <a:chOff x="9110890" y="4377225"/>
            <a:chExt cx="1455512" cy="2429102"/>
          </a:xfrm>
        </p:grpSpPr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99290" y="6370884"/>
              <a:ext cx="111194" cy="435443"/>
            </a:xfrm>
            <a:custGeom>
              <a:avLst/>
              <a:gdLst>
                <a:gd name="T0" fmla="*/ 0 w 35"/>
                <a:gd name="T1" fmla="*/ 65 h 83"/>
                <a:gd name="T2" fmla="*/ 17 w 35"/>
                <a:gd name="T3" fmla="*/ 83 h 83"/>
                <a:gd name="T4" fmla="*/ 35 w 35"/>
                <a:gd name="T5" fmla="*/ 65 h 83"/>
                <a:gd name="T6" fmla="*/ 35 w 35"/>
                <a:gd name="T7" fmla="*/ 0 h 83"/>
                <a:gd name="T8" fmla="*/ 0 w 35"/>
                <a:gd name="T9" fmla="*/ 0 h 83"/>
                <a:gd name="T10" fmla="*/ 0 w 35"/>
                <a:gd name="T11" fmla="*/ 6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83">
                  <a:moveTo>
                    <a:pt x="0" y="65"/>
                  </a:moveTo>
                  <a:cubicBezTo>
                    <a:pt x="0" y="75"/>
                    <a:pt x="7" y="83"/>
                    <a:pt x="17" y="83"/>
                  </a:cubicBezTo>
                  <a:cubicBezTo>
                    <a:pt x="27" y="83"/>
                    <a:pt x="35" y="75"/>
                    <a:pt x="35" y="65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10890" y="4377225"/>
              <a:ext cx="727132" cy="2020227"/>
            </a:xfrm>
            <a:custGeom>
              <a:avLst/>
              <a:gdLst>
                <a:gd name="T0" fmla="*/ 0 w 245"/>
                <a:gd name="T1" fmla="*/ 429 h 682"/>
                <a:gd name="T2" fmla="*/ 245 w 245"/>
                <a:gd name="T3" fmla="*/ 682 h 682"/>
                <a:gd name="T4" fmla="*/ 245 w 245"/>
                <a:gd name="T5" fmla="*/ 0 h 682"/>
                <a:gd name="T6" fmla="*/ 0 w 245"/>
                <a:gd name="T7" fmla="*/ 429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429"/>
                  </a:moveTo>
                  <a:cubicBezTo>
                    <a:pt x="0" y="617"/>
                    <a:pt x="165" y="682"/>
                    <a:pt x="245" y="682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45" y="0"/>
                    <a:pt x="0" y="241"/>
                    <a:pt x="0" y="4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38022" y="4377225"/>
              <a:ext cx="728380" cy="2020227"/>
            </a:xfrm>
            <a:custGeom>
              <a:avLst/>
              <a:gdLst>
                <a:gd name="T0" fmla="*/ 0 w 245"/>
                <a:gd name="T1" fmla="*/ 0 h 682"/>
                <a:gd name="T2" fmla="*/ 0 w 245"/>
                <a:gd name="T3" fmla="*/ 682 h 682"/>
                <a:gd name="T4" fmla="*/ 245 w 245"/>
                <a:gd name="T5" fmla="*/ 429 h 682"/>
                <a:gd name="T6" fmla="*/ 0 w 245"/>
                <a:gd name="T7" fmla="*/ 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0"/>
                  </a:moveTo>
                  <a:cubicBezTo>
                    <a:pt x="0" y="682"/>
                    <a:pt x="0" y="682"/>
                    <a:pt x="0" y="682"/>
                  </a:cubicBezTo>
                  <a:cubicBezTo>
                    <a:pt x="80" y="682"/>
                    <a:pt x="245" y="617"/>
                    <a:pt x="245" y="429"/>
                  </a:cubicBezTo>
                  <a:cubicBezTo>
                    <a:pt x="245" y="24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  <p:grpSp>
          <p:nvGrpSpPr>
            <p:cNvPr id="26" name="Group 90"/>
            <p:cNvGrpSpPr/>
            <p:nvPr/>
          </p:nvGrpSpPr>
          <p:grpSpPr>
            <a:xfrm>
              <a:off x="9328280" y="4764529"/>
              <a:ext cx="1020732" cy="1484249"/>
              <a:chOff x="4360863" y="3244850"/>
              <a:chExt cx="1296987" cy="1885951"/>
            </a:xfrm>
            <a:solidFill>
              <a:srgbClr val="FFFFFF">
                <a:alpha val="10000"/>
              </a:srgbClr>
            </a:solidFill>
          </p:grpSpPr>
          <p:sp>
            <p:nvSpPr>
              <p:cNvPr id="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2625" y="4818063"/>
                <a:ext cx="1033462" cy="312738"/>
              </a:xfrm>
              <a:custGeom>
                <a:avLst/>
                <a:gdLst>
                  <a:gd name="T0" fmla="*/ 639 w 651"/>
                  <a:gd name="T1" fmla="*/ 0 h 197"/>
                  <a:gd name="T2" fmla="*/ 325 w 651"/>
                  <a:gd name="T3" fmla="*/ 166 h 197"/>
                  <a:gd name="T4" fmla="*/ 12 w 651"/>
                  <a:gd name="T5" fmla="*/ 0 h 197"/>
                  <a:gd name="T6" fmla="*/ 0 w 651"/>
                  <a:gd name="T7" fmla="*/ 24 h 197"/>
                  <a:gd name="T8" fmla="*/ 325 w 651"/>
                  <a:gd name="T9" fmla="*/ 195 h 197"/>
                  <a:gd name="T10" fmla="*/ 325 w 651"/>
                  <a:gd name="T11" fmla="*/ 197 h 197"/>
                  <a:gd name="T12" fmla="*/ 325 w 651"/>
                  <a:gd name="T13" fmla="*/ 197 h 197"/>
                  <a:gd name="T14" fmla="*/ 325 w 651"/>
                  <a:gd name="T15" fmla="*/ 197 h 197"/>
                  <a:gd name="T16" fmla="*/ 325 w 651"/>
                  <a:gd name="T17" fmla="*/ 195 h 197"/>
                  <a:gd name="T18" fmla="*/ 651 w 651"/>
                  <a:gd name="T19" fmla="*/ 24 h 197"/>
                  <a:gd name="T20" fmla="*/ 639 w 651"/>
                  <a:gd name="T21" fmla="*/ 0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639" y="0"/>
                    </a:move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5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5"/>
                    </a:lnTo>
                    <a:lnTo>
                      <a:pt x="651" y="24"/>
                    </a:lnTo>
                    <a:lnTo>
                      <a:pt x="63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60863" y="4452938"/>
                <a:ext cx="1296987" cy="381000"/>
              </a:xfrm>
              <a:custGeom>
                <a:avLst/>
                <a:gdLst>
                  <a:gd name="T0" fmla="*/ 408 w 817"/>
                  <a:gd name="T1" fmla="*/ 211 h 240"/>
                  <a:gd name="T2" fmla="*/ 12 w 817"/>
                  <a:gd name="T3" fmla="*/ 0 h 240"/>
                  <a:gd name="T4" fmla="*/ 0 w 817"/>
                  <a:gd name="T5" fmla="*/ 24 h 240"/>
                  <a:gd name="T6" fmla="*/ 408 w 817"/>
                  <a:gd name="T7" fmla="*/ 240 h 240"/>
                  <a:gd name="T8" fmla="*/ 408 w 817"/>
                  <a:gd name="T9" fmla="*/ 240 h 240"/>
                  <a:gd name="T10" fmla="*/ 408 w 817"/>
                  <a:gd name="T11" fmla="*/ 240 h 240"/>
                  <a:gd name="T12" fmla="*/ 408 w 817"/>
                  <a:gd name="T13" fmla="*/ 240 h 240"/>
                  <a:gd name="T14" fmla="*/ 408 w 817"/>
                  <a:gd name="T15" fmla="*/ 240 h 240"/>
                  <a:gd name="T16" fmla="*/ 817 w 817"/>
                  <a:gd name="T17" fmla="*/ 24 h 240"/>
                  <a:gd name="T18" fmla="*/ 805 w 817"/>
                  <a:gd name="T19" fmla="*/ 0 h 240"/>
                  <a:gd name="T20" fmla="*/ 408 w 817"/>
                  <a:gd name="T21" fmla="*/ 211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11"/>
                    </a:moveTo>
                    <a:lnTo>
                      <a:pt x="12" y="0"/>
                    </a:lnTo>
                    <a:lnTo>
                      <a:pt x="0" y="24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817" y="24"/>
                    </a:lnTo>
                    <a:lnTo>
                      <a:pt x="805" y="0"/>
                    </a:lnTo>
                    <a:lnTo>
                      <a:pt x="408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60863" y="4125913"/>
                <a:ext cx="1296987" cy="381000"/>
              </a:xfrm>
              <a:custGeom>
                <a:avLst/>
                <a:gdLst>
                  <a:gd name="T0" fmla="*/ 408 w 817"/>
                  <a:gd name="T1" fmla="*/ 240 h 240"/>
                  <a:gd name="T2" fmla="*/ 408 w 817"/>
                  <a:gd name="T3" fmla="*/ 240 h 240"/>
                  <a:gd name="T4" fmla="*/ 408 w 817"/>
                  <a:gd name="T5" fmla="*/ 240 h 240"/>
                  <a:gd name="T6" fmla="*/ 408 w 817"/>
                  <a:gd name="T7" fmla="*/ 237 h 240"/>
                  <a:gd name="T8" fmla="*/ 817 w 817"/>
                  <a:gd name="T9" fmla="*/ 21 h 240"/>
                  <a:gd name="T10" fmla="*/ 805 w 817"/>
                  <a:gd name="T11" fmla="*/ 0 h 240"/>
                  <a:gd name="T12" fmla="*/ 408 w 817"/>
                  <a:gd name="T13" fmla="*/ 209 h 240"/>
                  <a:gd name="T14" fmla="*/ 12 w 817"/>
                  <a:gd name="T15" fmla="*/ 0 h 240"/>
                  <a:gd name="T16" fmla="*/ 0 w 817"/>
                  <a:gd name="T17" fmla="*/ 21 h 240"/>
                  <a:gd name="T18" fmla="*/ 408 w 817"/>
                  <a:gd name="T19" fmla="*/ 237 h 240"/>
                  <a:gd name="T20" fmla="*/ 408 w 817"/>
                  <a:gd name="T21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40"/>
                    </a:move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37"/>
                    </a:lnTo>
                    <a:lnTo>
                      <a:pt x="817" y="21"/>
                    </a:lnTo>
                    <a:lnTo>
                      <a:pt x="805" y="0"/>
                    </a:lnTo>
                    <a:lnTo>
                      <a:pt x="408" y="209"/>
                    </a:lnTo>
                    <a:lnTo>
                      <a:pt x="12" y="0"/>
                    </a:lnTo>
                    <a:lnTo>
                      <a:pt x="0" y="21"/>
                    </a:lnTo>
                    <a:lnTo>
                      <a:pt x="408" y="237"/>
                    </a:lnTo>
                    <a:lnTo>
                      <a:pt x="408" y="2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2625" y="3829050"/>
                <a:ext cx="1033462" cy="312738"/>
              </a:xfrm>
              <a:custGeom>
                <a:avLst/>
                <a:gdLst>
                  <a:gd name="T0" fmla="*/ 325 w 651"/>
                  <a:gd name="T1" fmla="*/ 197 h 197"/>
                  <a:gd name="T2" fmla="*/ 325 w 651"/>
                  <a:gd name="T3" fmla="*/ 197 h 197"/>
                  <a:gd name="T4" fmla="*/ 325 w 651"/>
                  <a:gd name="T5" fmla="*/ 197 h 197"/>
                  <a:gd name="T6" fmla="*/ 325 w 651"/>
                  <a:gd name="T7" fmla="*/ 197 h 197"/>
                  <a:gd name="T8" fmla="*/ 651 w 651"/>
                  <a:gd name="T9" fmla="*/ 24 h 197"/>
                  <a:gd name="T10" fmla="*/ 639 w 651"/>
                  <a:gd name="T11" fmla="*/ 0 h 197"/>
                  <a:gd name="T12" fmla="*/ 325 w 651"/>
                  <a:gd name="T13" fmla="*/ 166 h 197"/>
                  <a:gd name="T14" fmla="*/ 12 w 651"/>
                  <a:gd name="T15" fmla="*/ 0 h 197"/>
                  <a:gd name="T16" fmla="*/ 0 w 651"/>
                  <a:gd name="T17" fmla="*/ 24 h 197"/>
                  <a:gd name="T18" fmla="*/ 325 w 651"/>
                  <a:gd name="T19" fmla="*/ 197 h 197"/>
                  <a:gd name="T20" fmla="*/ 325 w 651"/>
                  <a:gd name="T21" fmla="*/ 19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325" y="197"/>
                    </a:move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651" y="24"/>
                    </a:lnTo>
                    <a:lnTo>
                      <a:pt x="639" y="0"/>
                    </a:ln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7"/>
                    </a:lnTo>
                    <a:lnTo>
                      <a:pt x="325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84713" y="3549650"/>
                <a:ext cx="649287" cy="211138"/>
              </a:xfrm>
              <a:custGeom>
                <a:avLst/>
                <a:gdLst>
                  <a:gd name="T0" fmla="*/ 204 w 409"/>
                  <a:gd name="T1" fmla="*/ 133 h 133"/>
                  <a:gd name="T2" fmla="*/ 204 w 409"/>
                  <a:gd name="T3" fmla="*/ 133 h 133"/>
                  <a:gd name="T4" fmla="*/ 204 w 409"/>
                  <a:gd name="T5" fmla="*/ 133 h 133"/>
                  <a:gd name="T6" fmla="*/ 204 w 409"/>
                  <a:gd name="T7" fmla="*/ 131 h 133"/>
                  <a:gd name="T8" fmla="*/ 409 w 409"/>
                  <a:gd name="T9" fmla="*/ 24 h 133"/>
                  <a:gd name="T10" fmla="*/ 397 w 409"/>
                  <a:gd name="T11" fmla="*/ 0 h 133"/>
                  <a:gd name="T12" fmla="*/ 204 w 409"/>
                  <a:gd name="T13" fmla="*/ 102 h 133"/>
                  <a:gd name="T14" fmla="*/ 12 w 409"/>
                  <a:gd name="T15" fmla="*/ 0 h 133"/>
                  <a:gd name="T16" fmla="*/ 0 w 409"/>
                  <a:gd name="T17" fmla="*/ 24 h 133"/>
                  <a:gd name="T18" fmla="*/ 204 w 409"/>
                  <a:gd name="T19" fmla="*/ 131 h 133"/>
                  <a:gd name="T20" fmla="*/ 204 w 409"/>
                  <a:gd name="T21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9" h="133">
                    <a:moveTo>
                      <a:pt x="204" y="133"/>
                    </a:moveTo>
                    <a:lnTo>
                      <a:pt x="204" y="133"/>
                    </a:lnTo>
                    <a:lnTo>
                      <a:pt x="204" y="133"/>
                    </a:lnTo>
                    <a:lnTo>
                      <a:pt x="204" y="131"/>
                    </a:lnTo>
                    <a:lnTo>
                      <a:pt x="409" y="24"/>
                    </a:lnTo>
                    <a:lnTo>
                      <a:pt x="397" y="0"/>
                    </a:lnTo>
                    <a:lnTo>
                      <a:pt x="204" y="102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204" y="131"/>
                    </a:lnTo>
                    <a:lnTo>
                      <a:pt x="204" y="1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72025" y="3244850"/>
                <a:ext cx="474662" cy="161925"/>
              </a:xfrm>
              <a:custGeom>
                <a:avLst/>
                <a:gdLst>
                  <a:gd name="T0" fmla="*/ 149 w 299"/>
                  <a:gd name="T1" fmla="*/ 102 h 102"/>
                  <a:gd name="T2" fmla="*/ 299 w 299"/>
                  <a:gd name="T3" fmla="*/ 24 h 102"/>
                  <a:gd name="T4" fmla="*/ 285 w 299"/>
                  <a:gd name="T5" fmla="*/ 0 h 102"/>
                  <a:gd name="T6" fmla="*/ 152 w 299"/>
                  <a:gd name="T7" fmla="*/ 71 h 102"/>
                  <a:gd name="T8" fmla="*/ 12 w 299"/>
                  <a:gd name="T9" fmla="*/ 3 h 102"/>
                  <a:gd name="T10" fmla="*/ 0 w 299"/>
                  <a:gd name="T11" fmla="*/ 26 h 102"/>
                  <a:gd name="T12" fmla="*/ 147 w 299"/>
                  <a:gd name="T13" fmla="*/ 97 h 102"/>
                  <a:gd name="T14" fmla="*/ 149 w 299"/>
                  <a:gd name="T15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9" h="102">
                    <a:moveTo>
                      <a:pt x="149" y="102"/>
                    </a:moveTo>
                    <a:lnTo>
                      <a:pt x="299" y="24"/>
                    </a:lnTo>
                    <a:lnTo>
                      <a:pt x="285" y="0"/>
                    </a:lnTo>
                    <a:lnTo>
                      <a:pt x="152" y="71"/>
                    </a:lnTo>
                    <a:lnTo>
                      <a:pt x="12" y="3"/>
                    </a:lnTo>
                    <a:lnTo>
                      <a:pt x="0" y="26"/>
                    </a:lnTo>
                    <a:lnTo>
                      <a:pt x="147" y="97"/>
                    </a:lnTo>
                    <a:lnTo>
                      <a:pt x="149" y="1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1248536" y="3777377"/>
            <a:ext cx="1273178" cy="2152929"/>
            <a:chOff x="1368423" y="4653398"/>
            <a:chExt cx="1273178" cy="2152929"/>
          </a:xfrm>
        </p:grpSpPr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4466" y="4653398"/>
              <a:ext cx="637135" cy="1767150"/>
            </a:xfrm>
            <a:custGeom>
              <a:avLst/>
              <a:gdLst>
                <a:gd name="T0" fmla="*/ 0 w 245"/>
                <a:gd name="T1" fmla="*/ 0 h 682"/>
                <a:gd name="T2" fmla="*/ 0 w 245"/>
                <a:gd name="T3" fmla="*/ 682 h 682"/>
                <a:gd name="T4" fmla="*/ 245 w 245"/>
                <a:gd name="T5" fmla="*/ 429 h 682"/>
                <a:gd name="T6" fmla="*/ 0 w 245"/>
                <a:gd name="T7" fmla="*/ 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0"/>
                  </a:moveTo>
                  <a:cubicBezTo>
                    <a:pt x="0" y="682"/>
                    <a:pt x="0" y="682"/>
                    <a:pt x="0" y="682"/>
                  </a:cubicBezTo>
                  <a:cubicBezTo>
                    <a:pt x="80" y="682"/>
                    <a:pt x="245" y="617"/>
                    <a:pt x="245" y="429"/>
                  </a:cubicBezTo>
                  <a:cubicBezTo>
                    <a:pt x="245" y="24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55833" y="6403062"/>
              <a:ext cx="97265" cy="403265"/>
            </a:xfrm>
            <a:custGeom>
              <a:avLst/>
              <a:gdLst>
                <a:gd name="T0" fmla="*/ 0 w 35"/>
                <a:gd name="T1" fmla="*/ 65 h 83"/>
                <a:gd name="T2" fmla="*/ 17 w 35"/>
                <a:gd name="T3" fmla="*/ 83 h 83"/>
                <a:gd name="T4" fmla="*/ 35 w 35"/>
                <a:gd name="T5" fmla="*/ 65 h 83"/>
                <a:gd name="T6" fmla="*/ 35 w 35"/>
                <a:gd name="T7" fmla="*/ 0 h 83"/>
                <a:gd name="T8" fmla="*/ 0 w 35"/>
                <a:gd name="T9" fmla="*/ 0 h 83"/>
                <a:gd name="T10" fmla="*/ 0 w 35"/>
                <a:gd name="T11" fmla="*/ 6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83">
                  <a:moveTo>
                    <a:pt x="0" y="65"/>
                  </a:moveTo>
                  <a:cubicBezTo>
                    <a:pt x="0" y="75"/>
                    <a:pt x="7" y="83"/>
                    <a:pt x="17" y="83"/>
                  </a:cubicBezTo>
                  <a:cubicBezTo>
                    <a:pt x="27" y="83"/>
                    <a:pt x="35" y="75"/>
                    <a:pt x="35" y="65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68423" y="4653398"/>
              <a:ext cx="636043" cy="1767150"/>
            </a:xfrm>
            <a:custGeom>
              <a:avLst/>
              <a:gdLst>
                <a:gd name="T0" fmla="*/ 0 w 245"/>
                <a:gd name="T1" fmla="*/ 429 h 682"/>
                <a:gd name="T2" fmla="*/ 245 w 245"/>
                <a:gd name="T3" fmla="*/ 682 h 682"/>
                <a:gd name="T4" fmla="*/ 245 w 245"/>
                <a:gd name="T5" fmla="*/ 0 h 682"/>
                <a:gd name="T6" fmla="*/ 0 w 245"/>
                <a:gd name="T7" fmla="*/ 429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429"/>
                  </a:moveTo>
                  <a:cubicBezTo>
                    <a:pt x="0" y="617"/>
                    <a:pt x="165" y="682"/>
                    <a:pt x="245" y="682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45" y="0"/>
                    <a:pt x="0" y="241"/>
                    <a:pt x="0" y="4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37" name="Group 101"/>
            <p:cNvGrpSpPr/>
            <p:nvPr/>
          </p:nvGrpSpPr>
          <p:grpSpPr>
            <a:xfrm>
              <a:off x="1558580" y="4992184"/>
              <a:ext cx="892864" cy="1298315"/>
              <a:chOff x="4360863" y="3244850"/>
              <a:chExt cx="1296987" cy="1885951"/>
            </a:xfrm>
            <a:solidFill>
              <a:srgbClr val="FFFFFF">
                <a:alpha val="10000"/>
              </a:srgbClr>
            </a:solidFill>
          </p:grpSpPr>
          <p:sp>
            <p:nvSpPr>
              <p:cNvPr id="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2625" y="4818063"/>
                <a:ext cx="1033462" cy="312738"/>
              </a:xfrm>
              <a:custGeom>
                <a:avLst/>
                <a:gdLst>
                  <a:gd name="T0" fmla="*/ 639 w 651"/>
                  <a:gd name="T1" fmla="*/ 0 h 197"/>
                  <a:gd name="T2" fmla="*/ 325 w 651"/>
                  <a:gd name="T3" fmla="*/ 166 h 197"/>
                  <a:gd name="T4" fmla="*/ 12 w 651"/>
                  <a:gd name="T5" fmla="*/ 0 h 197"/>
                  <a:gd name="T6" fmla="*/ 0 w 651"/>
                  <a:gd name="T7" fmla="*/ 24 h 197"/>
                  <a:gd name="T8" fmla="*/ 325 w 651"/>
                  <a:gd name="T9" fmla="*/ 195 h 197"/>
                  <a:gd name="T10" fmla="*/ 325 w 651"/>
                  <a:gd name="T11" fmla="*/ 197 h 197"/>
                  <a:gd name="T12" fmla="*/ 325 w 651"/>
                  <a:gd name="T13" fmla="*/ 197 h 197"/>
                  <a:gd name="T14" fmla="*/ 325 w 651"/>
                  <a:gd name="T15" fmla="*/ 197 h 197"/>
                  <a:gd name="T16" fmla="*/ 325 w 651"/>
                  <a:gd name="T17" fmla="*/ 195 h 197"/>
                  <a:gd name="T18" fmla="*/ 651 w 651"/>
                  <a:gd name="T19" fmla="*/ 24 h 197"/>
                  <a:gd name="T20" fmla="*/ 639 w 651"/>
                  <a:gd name="T21" fmla="*/ 0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639" y="0"/>
                    </a:move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5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5"/>
                    </a:lnTo>
                    <a:lnTo>
                      <a:pt x="651" y="24"/>
                    </a:lnTo>
                    <a:lnTo>
                      <a:pt x="63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60863" y="4452938"/>
                <a:ext cx="1296987" cy="381000"/>
              </a:xfrm>
              <a:custGeom>
                <a:avLst/>
                <a:gdLst>
                  <a:gd name="T0" fmla="*/ 408 w 817"/>
                  <a:gd name="T1" fmla="*/ 211 h 240"/>
                  <a:gd name="T2" fmla="*/ 12 w 817"/>
                  <a:gd name="T3" fmla="*/ 0 h 240"/>
                  <a:gd name="T4" fmla="*/ 0 w 817"/>
                  <a:gd name="T5" fmla="*/ 24 h 240"/>
                  <a:gd name="T6" fmla="*/ 408 w 817"/>
                  <a:gd name="T7" fmla="*/ 240 h 240"/>
                  <a:gd name="T8" fmla="*/ 408 w 817"/>
                  <a:gd name="T9" fmla="*/ 240 h 240"/>
                  <a:gd name="T10" fmla="*/ 408 w 817"/>
                  <a:gd name="T11" fmla="*/ 240 h 240"/>
                  <a:gd name="T12" fmla="*/ 408 w 817"/>
                  <a:gd name="T13" fmla="*/ 240 h 240"/>
                  <a:gd name="T14" fmla="*/ 408 w 817"/>
                  <a:gd name="T15" fmla="*/ 240 h 240"/>
                  <a:gd name="T16" fmla="*/ 817 w 817"/>
                  <a:gd name="T17" fmla="*/ 24 h 240"/>
                  <a:gd name="T18" fmla="*/ 805 w 817"/>
                  <a:gd name="T19" fmla="*/ 0 h 240"/>
                  <a:gd name="T20" fmla="*/ 408 w 817"/>
                  <a:gd name="T21" fmla="*/ 211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11"/>
                    </a:moveTo>
                    <a:lnTo>
                      <a:pt x="12" y="0"/>
                    </a:lnTo>
                    <a:lnTo>
                      <a:pt x="0" y="24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817" y="24"/>
                    </a:lnTo>
                    <a:lnTo>
                      <a:pt x="805" y="0"/>
                    </a:lnTo>
                    <a:lnTo>
                      <a:pt x="408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360863" y="4125913"/>
                <a:ext cx="1296987" cy="381000"/>
              </a:xfrm>
              <a:custGeom>
                <a:avLst/>
                <a:gdLst>
                  <a:gd name="T0" fmla="*/ 408 w 817"/>
                  <a:gd name="T1" fmla="*/ 240 h 240"/>
                  <a:gd name="T2" fmla="*/ 408 w 817"/>
                  <a:gd name="T3" fmla="*/ 240 h 240"/>
                  <a:gd name="T4" fmla="*/ 408 w 817"/>
                  <a:gd name="T5" fmla="*/ 240 h 240"/>
                  <a:gd name="T6" fmla="*/ 408 w 817"/>
                  <a:gd name="T7" fmla="*/ 237 h 240"/>
                  <a:gd name="T8" fmla="*/ 817 w 817"/>
                  <a:gd name="T9" fmla="*/ 21 h 240"/>
                  <a:gd name="T10" fmla="*/ 805 w 817"/>
                  <a:gd name="T11" fmla="*/ 0 h 240"/>
                  <a:gd name="T12" fmla="*/ 408 w 817"/>
                  <a:gd name="T13" fmla="*/ 209 h 240"/>
                  <a:gd name="T14" fmla="*/ 12 w 817"/>
                  <a:gd name="T15" fmla="*/ 0 h 240"/>
                  <a:gd name="T16" fmla="*/ 0 w 817"/>
                  <a:gd name="T17" fmla="*/ 21 h 240"/>
                  <a:gd name="T18" fmla="*/ 408 w 817"/>
                  <a:gd name="T19" fmla="*/ 237 h 240"/>
                  <a:gd name="T20" fmla="*/ 408 w 817"/>
                  <a:gd name="T21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40"/>
                    </a:move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37"/>
                    </a:lnTo>
                    <a:lnTo>
                      <a:pt x="817" y="21"/>
                    </a:lnTo>
                    <a:lnTo>
                      <a:pt x="805" y="0"/>
                    </a:lnTo>
                    <a:lnTo>
                      <a:pt x="408" y="209"/>
                    </a:lnTo>
                    <a:lnTo>
                      <a:pt x="12" y="0"/>
                    </a:lnTo>
                    <a:lnTo>
                      <a:pt x="0" y="21"/>
                    </a:lnTo>
                    <a:lnTo>
                      <a:pt x="408" y="237"/>
                    </a:lnTo>
                    <a:lnTo>
                      <a:pt x="408" y="2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92625" y="3829050"/>
                <a:ext cx="1033462" cy="312738"/>
              </a:xfrm>
              <a:custGeom>
                <a:avLst/>
                <a:gdLst>
                  <a:gd name="T0" fmla="*/ 325 w 651"/>
                  <a:gd name="T1" fmla="*/ 197 h 197"/>
                  <a:gd name="T2" fmla="*/ 325 w 651"/>
                  <a:gd name="T3" fmla="*/ 197 h 197"/>
                  <a:gd name="T4" fmla="*/ 325 w 651"/>
                  <a:gd name="T5" fmla="*/ 197 h 197"/>
                  <a:gd name="T6" fmla="*/ 325 w 651"/>
                  <a:gd name="T7" fmla="*/ 197 h 197"/>
                  <a:gd name="T8" fmla="*/ 651 w 651"/>
                  <a:gd name="T9" fmla="*/ 24 h 197"/>
                  <a:gd name="T10" fmla="*/ 639 w 651"/>
                  <a:gd name="T11" fmla="*/ 0 h 197"/>
                  <a:gd name="T12" fmla="*/ 325 w 651"/>
                  <a:gd name="T13" fmla="*/ 166 h 197"/>
                  <a:gd name="T14" fmla="*/ 12 w 651"/>
                  <a:gd name="T15" fmla="*/ 0 h 197"/>
                  <a:gd name="T16" fmla="*/ 0 w 651"/>
                  <a:gd name="T17" fmla="*/ 24 h 197"/>
                  <a:gd name="T18" fmla="*/ 325 w 651"/>
                  <a:gd name="T19" fmla="*/ 197 h 197"/>
                  <a:gd name="T20" fmla="*/ 325 w 651"/>
                  <a:gd name="T21" fmla="*/ 19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325" y="197"/>
                    </a:move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651" y="24"/>
                    </a:lnTo>
                    <a:lnTo>
                      <a:pt x="639" y="0"/>
                    </a:ln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7"/>
                    </a:lnTo>
                    <a:lnTo>
                      <a:pt x="325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84713" y="3549650"/>
                <a:ext cx="649287" cy="211138"/>
              </a:xfrm>
              <a:custGeom>
                <a:avLst/>
                <a:gdLst>
                  <a:gd name="T0" fmla="*/ 204 w 409"/>
                  <a:gd name="T1" fmla="*/ 133 h 133"/>
                  <a:gd name="T2" fmla="*/ 204 w 409"/>
                  <a:gd name="T3" fmla="*/ 133 h 133"/>
                  <a:gd name="T4" fmla="*/ 204 w 409"/>
                  <a:gd name="T5" fmla="*/ 133 h 133"/>
                  <a:gd name="T6" fmla="*/ 204 w 409"/>
                  <a:gd name="T7" fmla="*/ 131 h 133"/>
                  <a:gd name="T8" fmla="*/ 409 w 409"/>
                  <a:gd name="T9" fmla="*/ 24 h 133"/>
                  <a:gd name="T10" fmla="*/ 397 w 409"/>
                  <a:gd name="T11" fmla="*/ 0 h 133"/>
                  <a:gd name="T12" fmla="*/ 204 w 409"/>
                  <a:gd name="T13" fmla="*/ 102 h 133"/>
                  <a:gd name="T14" fmla="*/ 12 w 409"/>
                  <a:gd name="T15" fmla="*/ 0 h 133"/>
                  <a:gd name="T16" fmla="*/ 0 w 409"/>
                  <a:gd name="T17" fmla="*/ 24 h 133"/>
                  <a:gd name="T18" fmla="*/ 204 w 409"/>
                  <a:gd name="T19" fmla="*/ 131 h 133"/>
                  <a:gd name="T20" fmla="*/ 204 w 409"/>
                  <a:gd name="T21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9" h="133">
                    <a:moveTo>
                      <a:pt x="204" y="133"/>
                    </a:moveTo>
                    <a:lnTo>
                      <a:pt x="204" y="133"/>
                    </a:lnTo>
                    <a:lnTo>
                      <a:pt x="204" y="133"/>
                    </a:lnTo>
                    <a:lnTo>
                      <a:pt x="204" y="131"/>
                    </a:lnTo>
                    <a:lnTo>
                      <a:pt x="409" y="24"/>
                    </a:lnTo>
                    <a:lnTo>
                      <a:pt x="397" y="0"/>
                    </a:lnTo>
                    <a:lnTo>
                      <a:pt x="204" y="102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204" y="131"/>
                    </a:lnTo>
                    <a:lnTo>
                      <a:pt x="204" y="1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72025" y="3244850"/>
                <a:ext cx="474662" cy="161925"/>
              </a:xfrm>
              <a:custGeom>
                <a:avLst/>
                <a:gdLst>
                  <a:gd name="T0" fmla="*/ 149 w 299"/>
                  <a:gd name="T1" fmla="*/ 102 h 102"/>
                  <a:gd name="T2" fmla="*/ 299 w 299"/>
                  <a:gd name="T3" fmla="*/ 24 h 102"/>
                  <a:gd name="T4" fmla="*/ 285 w 299"/>
                  <a:gd name="T5" fmla="*/ 0 h 102"/>
                  <a:gd name="T6" fmla="*/ 152 w 299"/>
                  <a:gd name="T7" fmla="*/ 71 h 102"/>
                  <a:gd name="T8" fmla="*/ 12 w 299"/>
                  <a:gd name="T9" fmla="*/ 3 h 102"/>
                  <a:gd name="T10" fmla="*/ 0 w 299"/>
                  <a:gd name="T11" fmla="*/ 26 h 102"/>
                  <a:gd name="T12" fmla="*/ 147 w 299"/>
                  <a:gd name="T13" fmla="*/ 97 h 102"/>
                  <a:gd name="T14" fmla="*/ 149 w 299"/>
                  <a:gd name="T15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9" h="102">
                    <a:moveTo>
                      <a:pt x="149" y="102"/>
                    </a:moveTo>
                    <a:lnTo>
                      <a:pt x="299" y="24"/>
                    </a:lnTo>
                    <a:lnTo>
                      <a:pt x="285" y="0"/>
                    </a:lnTo>
                    <a:lnTo>
                      <a:pt x="152" y="71"/>
                    </a:lnTo>
                    <a:lnTo>
                      <a:pt x="12" y="3"/>
                    </a:lnTo>
                    <a:lnTo>
                      <a:pt x="0" y="26"/>
                    </a:lnTo>
                    <a:lnTo>
                      <a:pt x="147" y="97"/>
                    </a:lnTo>
                    <a:lnTo>
                      <a:pt x="149" y="1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44" name="出自【趣你的PPT】(微信:qunideppt)：最优质的PPT资源库"/>
          <p:cNvSpPr txBox="1"/>
          <p:nvPr/>
        </p:nvSpPr>
        <p:spPr>
          <a:xfrm>
            <a:off x="2489020" y="2200580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2069436" y="3265236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2268843" y="4319330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7095714" y="2180702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7481198" y="3265236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7501702" y="4319330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0" name="Group 49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51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99306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rcRect l="48647" r="5242" b="1942"/>
          <a:stretch>
            <a:fillRect/>
          </a:stretch>
        </p:blipFill>
        <p:spPr>
          <a:xfrm flipH="1" flipV="1">
            <a:off x="6120698" y="3483177"/>
            <a:ext cx="1908000" cy="1908000"/>
          </a:xfrm>
          <a:custGeom>
            <a:avLst/>
            <a:gdLst>
              <a:gd name="connsiteX0" fmla="*/ 954000 w 1908000"/>
              <a:gd name="connsiteY0" fmla="*/ 0 h 1908000"/>
              <a:gd name="connsiteX1" fmla="*/ 1908000 w 1908000"/>
              <a:gd name="connsiteY1" fmla="*/ 954000 h 1908000"/>
              <a:gd name="connsiteX2" fmla="*/ 1908000 w 1908000"/>
              <a:gd name="connsiteY2" fmla="*/ 1908000 h 1908000"/>
              <a:gd name="connsiteX3" fmla="*/ 954000 w 1908000"/>
              <a:gd name="connsiteY3" fmla="*/ 1908000 h 1908000"/>
              <a:gd name="connsiteX4" fmla="*/ 0 w 1908000"/>
              <a:gd name="connsiteY4" fmla="*/ 954000 h 1908000"/>
              <a:gd name="connsiteX5" fmla="*/ 954000 w 1908000"/>
              <a:gd name="connsiteY5" fmla="*/ 0 h 19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8000" h="1908000">
                <a:moveTo>
                  <a:pt x="954000" y="0"/>
                </a:moveTo>
                <a:cubicBezTo>
                  <a:pt x="1480880" y="0"/>
                  <a:pt x="1908000" y="427120"/>
                  <a:pt x="1908000" y="954000"/>
                </a:cubicBezTo>
                <a:lnTo>
                  <a:pt x="1908000" y="1908000"/>
                </a:lnTo>
                <a:lnTo>
                  <a:pt x="954000" y="1908000"/>
                </a:lnTo>
                <a:cubicBezTo>
                  <a:pt x="427120" y="1908000"/>
                  <a:pt x="0" y="1480880"/>
                  <a:pt x="0" y="954000"/>
                </a:cubicBezTo>
                <a:cubicBezTo>
                  <a:pt x="0" y="427120"/>
                  <a:pt x="427120" y="0"/>
                  <a:pt x="954000" y="0"/>
                </a:cubicBezTo>
                <a:close/>
              </a:path>
            </a:pathLst>
          </a:custGeom>
        </p:spPr>
      </p:pic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5"/>
          <a:srcRect l="13635" t="9730" r="36427"/>
          <a:stretch>
            <a:fillRect/>
          </a:stretch>
        </p:blipFill>
        <p:spPr>
          <a:xfrm flipH="1" flipV="1">
            <a:off x="4146661" y="3486659"/>
            <a:ext cx="1908000" cy="1904518"/>
          </a:xfrm>
          <a:custGeom>
            <a:avLst/>
            <a:gdLst>
              <a:gd name="connsiteX0" fmla="*/ 954000 w 1908000"/>
              <a:gd name="connsiteY0" fmla="*/ 0 h 1904518"/>
              <a:gd name="connsiteX1" fmla="*/ 1908000 w 1908000"/>
              <a:gd name="connsiteY1" fmla="*/ 954000 h 1904518"/>
              <a:gd name="connsiteX2" fmla="*/ 1051541 w 1908000"/>
              <a:gd name="connsiteY2" fmla="*/ 1903075 h 1904518"/>
              <a:gd name="connsiteX3" fmla="*/ 1022957 w 1908000"/>
              <a:gd name="connsiteY3" fmla="*/ 1904518 h 1904518"/>
              <a:gd name="connsiteX4" fmla="*/ 0 w 1908000"/>
              <a:gd name="connsiteY4" fmla="*/ 1904518 h 1904518"/>
              <a:gd name="connsiteX5" fmla="*/ 0 w 1908000"/>
              <a:gd name="connsiteY5" fmla="*/ 954000 h 1904518"/>
              <a:gd name="connsiteX6" fmla="*/ 954000 w 1908000"/>
              <a:gd name="connsiteY6" fmla="*/ 0 h 1904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08000" h="1904518">
                <a:moveTo>
                  <a:pt x="954000" y="0"/>
                </a:moveTo>
                <a:cubicBezTo>
                  <a:pt x="1480880" y="0"/>
                  <a:pt x="1908000" y="427120"/>
                  <a:pt x="1908000" y="954000"/>
                </a:cubicBezTo>
                <a:cubicBezTo>
                  <a:pt x="1908000" y="1447950"/>
                  <a:pt x="1532602" y="1854220"/>
                  <a:pt x="1051541" y="1903075"/>
                </a:cubicBezTo>
                <a:lnTo>
                  <a:pt x="1022957" y="1904518"/>
                </a:lnTo>
                <a:lnTo>
                  <a:pt x="0" y="1904518"/>
                </a:lnTo>
                <a:lnTo>
                  <a:pt x="0" y="954000"/>
                </a:lnTo>
                <a:cubicBezTo>
                  <a:pt x="0" y="427120"/>
                  <a:pt x="427120" y="0"/>
                  <a:pt x="954000" y="0"/>
                </a:cubicBezTo>
                <a:close/>
              </a:path>
            </a:pathLst>
          </a:custGeom>
        </p:spPr>
      </p:pic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6"/>
          <a:srcRect l="46212" t="8639" r="3453" b="6351"/>
          <a:stretch>
            <a:fillRect/>
          </a:stretch>
        </p:blipFill>
        <p:spPr>
          <a:xfrm flipH="1" flipV="1">
            <a:off x="4146661" y="1466824"/>
            <a:ext cx="1908000" cy="1908000"/>
          </a:xfrm>
          <a:custGeom>
            <a:avLst/>
            <a:gdLst>
              <a:gd name="connsiteX0" fmla="*/ 0 w 1908000"/>
              <a:gd name="connsiteY0" fmla="*/ 0 h 1908000"/>
              <a:gd name="connsiteX1" fmla="*/ 954000 w 1908000"/>
              <a:gd name="connsiteY1" fmla="*/ 0 h 1908000"/>
              <a:gd name="connsiteX2" fmla="*/ 1908000 w 1908000"/>
              <a:gd name="connsiteY2" fmla="*/ 954000 h 1908000"/>
              <a:gd name="connsiteX3" fmla="*/ 954000 w 1908000"/>
              <a:gd name="connsiteY3" fmla="*/ 1908000 h 1908000"/>
              <a:gd name="connsiteX4" fmla="*/ 0 w 1908000"/>
              <a:gd name="connsiteY4" fmla="*/ 954000 h 19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8000" h="1908000">
                <a:moveTo>
                  <a:pt x="0" y="0"/>
                </a:moveTo>
                <a:lnTo>
                  <a:pt x="954000" y="0"/>
                </a:lnTo>
                <a:cubicBezTo>
                  <a:pt x="1480880" y="0"/>
                  <a:pt x="1908000" y="427120"/>
                  <a:pt x="1908000" y="954000"/>
                </a:cubicBezTo>
                <a:cubicBezTo>
                  <a:pt x="1908000" y="1480880"/>
                  <a:pt x="1480880" y="1908000"/>
                  <a:pt x="954000" y="1908000"/>
                </a:cubicBezTo>
                <a:cubicBezTo>
                  <a:pt x="427120" y="1908000"/>
                  <a:pt x="0" y="1480880"/>
                  <a:pt x="0" y="954000"/>
                </a:cubicBezTo>
                <a:close/>
              </a:path>
            </a:pathLst>
          </a:custGeom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7"/>
          <a:srcRect l="6998" t="4525" r="24880"/>
          <a:stretch>
            <a:fillRect/>
          </a:stretch>
        </p:blipFill>
        <p:spPr>
          <a:xfrm flipH="1" flipV="1">
            <a:off x="6120698" y="1466824"/>
            <a:ext cx="1908000" cy="1904518"/>
          </a:xfrm>
          <a:custGeom>
            <a:avLst/>
            <a:gdLst>
              <a:gd name="connsiteX0" fmla="*/ 954000 w 1908000"/>
              <a:gd name="connsiteY0" fmla="*/ 0 h 1904518"/>
              <a:gd name="connsiteX1" fmla="*/ 1908000 w 1908000"/>
              <a:gd name="connsiteY1" fmla="*/ 0 h 1904518"/>
              <a:gd name="connsiteX2" fmla="*/ 1908000 w 1908000"/>
              <a:gd name="connsiteY2" fmla="*/ 954000 h 1904518"/>
              <a:gd name="connsiteX3" fmla="*/ 1051541 w 1908000"/>
              <a:gd name="connsiteY3" fmla="*/ 1903075 h 1904518"/>
              <a:gd name="connsiteX4" fmla="*/ 1022957 w 1908000"/>
              <a:gd name="connsiteY4" fmla="*/ 1904518 h 1904518"/>
              <a:gd name="connsiteX5" fmla="*/ 885043 w 1908000"/>
              <a:gd name="connsiteY5" fmla="*/ 1904518 h 1904518"/>
              <a:gd name="connsiteX6" fmla="*/ 856459 w 1908000"/>
              <a:gd name="connsiteY6" fmla="*/ 1903075 h 1904518"/>
              <a:gd name="connsiteX7" fmla="*/ 0 w 1908000"/>
              <a:gd name="connsiteY7" fmla="*/ 954000 h 1904518"/>
              <a:gd name="connsiteX8" fmla="*/ 954000 w 1908000"/>
              <a:gd name="connsiteY8" fmla="*/ 0 h 1904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08000" h="1904518">
                <a:moveTo>
                  <a:pt x="954000" y="0"/>
                </a:moveTo>
                <a:lnTo>
                  <a:pt x="1908000" y="0"/>
                </a:lnTo>
                <a:lnTo>
                  <a:pt x="1908000" y="954000"/>
                </a:lnTo>
                <a:cubicBezTo>
                  <a:pt x="1908000" y="1447950"/>
                  <a:pt x="1532602" y="1854220"/>
                  <a:pt x="1051541" y="1903075"/>
                </a:cubicBezTo>
                <a:lnTo>
                  <a:pt x="1022957" y="1904518"/>
                </a:lnTo>
                <a:lnTo>
                  <a:pt x="885043" y="1904518"/>
                </a:lnTo>
                <a:lnTo>
                  <a:pt x="856459" y="1903075"/>
                </a:lnTo>
                <a:cubicBezTo>
                  <a:pt x="375399" y="1854220"/>
                  <a:pt x="0" y="1447950"/>
                  <a:pt x="0" y="954000"/>
                </a:cubicBezTo>
                <a:cubicBezTo>
                  <a:pt x="0" y="427120"/>
                  <a:pt x="427120" y="0"/>
                  <a:pt x="954000" y="0"/>
                </a:cubicBezTo>
                <a:close/>
              </a:path>
            </a:pathLst>
          </a:custGeom>
        </p:spPr>
      </p:pic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1853560" y="1900378"/>
            <a:ext cx="2338080" cy="1256336"/>
            <a:chOff x="2127778" y="610248"/>
            <a:chExt cx="2338080" cy="1256336"/>
          </a:xfrm>
        </p:grpSpPr>
        <p:sp>
          <p:nvSpPr>
            <p:cNvPr id="7" name="出自【趣你的PPT】(微信:qunideppt)：最优质的PPT资源库"/>
            <p:cNvSpPr txBox="1"/>
            <p:nvPr/>
          </p:nvSpPr>
          <p:spPr>
            <a:xfrm>
              <a:off x="2127778" y="610248"/>
              <a:ext cx="2338080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出自【趣你的PPT】(微信:qunideppt)：最优质的PPT资源库"/>
            <p:cNvSpPr txBox="1"/>
            <p:nvPr/>
          </p:nvSpPr>
          <p:spPr>
            <a:xfrm>
              <a:off x="2433366" y="1004810"/>
              <a:ext cx="1726904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。一不小心，就学会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，快来加入我们。</a:t>
              </a:r>
              <a:endPara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1853560" y="3918472"/>
            <a:ext cx="2338080" cy="1256336"/>
            <a:chOff x="2127778" y="610248"/>
            <a:chExt cx="2338080" cy="1256336"/>
          </a:xfrm>
        </p:grpSpPr>
        <p:sp>
          <p:nvSpPr>
            <p:cNvPr id="10" name="出自【趣你的PPT】(微信:qunideppt)：最优质的PPT资源库"/>
            <p:cNvSpPr txBox="1"/>
            <p:nvPr/>
          </p:nvSpPr>
          <p:spPr>
            <a:xfrm>
              <a:off x="2127778" y="610248"/>
              <a:ext cx="2338080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出自【趣你的PPT】(微信:qunideppt)：最优质的PPT资源库"/>
            <p:cNvSpPr txBox="1"/>
            <p:nvPr/>
          </p:nvSpPr>
          <p:spPr>
            <a:xfrm>
              <a:off x="2433366" y="1004810"/>
              <a:ext cx="1726904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。一不小心，就学会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，快来加入我们。</a:t>
              </a:r>
              <a:endPara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8000360" y="1900378"/>
            <a:ext cx="2338080" cy="1256336"/>
            <a:chOff x="2127778" y="610248"/>
            <a:chExt cx="2338080" cy="1256336"/>
          </a:xfrm>
        </p:grpSpPr>
        <p:sp>
          <p:nvSpPr>
            <p:cNvPr id="13" name="出自【趣你的PPT】(微信:qunideppt)：最优质的PPT资源库"/>
            <p:cNvSpPr txBox="1"/>
            <p:nvPr/>
          </p:nvSpPr>
          <p:spPr>
            <a:xfrm>
              <a:off x="2127778" y="610248"/>
              <a:ext cx="2338080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出自【趣你的PPT】(微信:qunideppt)：最优质的PPT资源库"/>
            <p:cNvSpPr txBox="1"/>
            <p:nvPr/>
          </p:nvSpPr>
          <p:spPr>
            <a:xfrm>
              <a:off x="2433366" y="1004810"/>
              <a:ext cx="1726904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。一不小心，就学会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，快来加入我们。</a:t>
              </a:r>
              <a:endPara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8000360" y="3916731"/>
            <a:ext cx="2338080" cy="1256336"/>
            <a:chOff x="2127778" y="610248"/>
            <a:chExt cx="2338080" cy="1256336"/>
          </a:xfrm>
        </p:grpSpPr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2127778" y="610248"/>
              <a:ext cx="2338080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2433366" y="1004810"/>
              <a:ext cx="1726904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。一不小心，就学会</a:t>
              </a:r>
              <a:r>
                <a: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，快来加入我们。</a:t>
              </a:r>
              <a:endPara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Group 17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19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1255997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2021758" y="3187629"/>
            <a:ext cx="1732316" cy="371103"/>
          </a:xfrm>
          <a:prstGeom prst="notchedRightArrow">
            <a:avLst>
              <a:gd name="adj1" fmla="val 100000"/>
              <a:gd name="adj2" fmla="val 9102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3" name="出自【趣你的PPT】(微信:qunideppt)：最优质的PPT资源库"/>
          <p:cNvSpPr>
            <a:spLocks noChangeAspect="1"/>
          </p:cNvSpPr>
          <p:nvPr/>
        </p:nvSpPr>
        <p:spPr>
          <a:xfrm>
            <a:off x="2786272" y="3271538"/>
            <a:ext cx="203288" cy="203286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3622552" y="3187629"/>
            <a:ext cx="1732316" cy="371103"/>
          </a:xfrm>
          <a:prstGeom prst="notchedRightArrow">
            <a:avLst>
              <a:gd name="adj1" fmla="val 100000"/>
              <a:gd name="adj2" fmla="val 9102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5" name="出自【趣你的PPT】(微信:qunideppt)：最优质的PPT资源库"/>
          <p:cNvSpPr>
            <a:spLocks noChangeAspect="1"/>
          </p:cNvSpPr>
          <p:nvPr/>
        </p:nvSpPr>
        <p:spPr>
          <a:xfrm>
            <a:off x="4387066" y="3271538"/>
            <a:ext cx="203288" cy="203286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5223345" y="3187629"/>
            <a:ext cx="1732316" cy="371103"/>
          </a:xfrm>
          <a:prstGeom prst="notchedRightArrow">
            <a:avLst>
              <a:gd name="adj1" fmla="val 100000"/>
              <a:gd name="adj2" fmla="val 9102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7" name="出自【趣你的PPT】(微信:qunideppt)：最优质的PPT资源库"/>
          <p:cNvSpPr>
            <a:spLocks noChangeAspect="1"/>
          </p:cNvSpPr>
          <p:nvPr/>
        </p:nvSpPr>
        <p:spPr>
          <a:xfrm>
            <a:off x="5987859" y="3271538"/>
            <a:ext cx="203288" cy="203286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824139" y="3187629"/>
            <a:ext cx="1732316" cy="371103"/>
          </a:xfrm>
          <a:prstGeom prst="notchedRightArrow">
            <a:avLst>
              <a:gd name="adj1" fmla="val 100000"/>
              <a:gd name="adj2" fmla="val 9102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9" name="出自【趣你的PPT】(微信:qunideppt)：最优质的PPT资源库"/>
          <p:cNvSpPr>
            <a:spLocks noChangeAspect="1"/>
          </p:cNvSpPr>
          <p:nvPr/>
        </p:nvSpPr>
        <p:spPr>
          <a:xfrm>
            <a:off x="7588653" y="3271538"/>
            <a:ext cx="203288" cy="203286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8424935" y="3187629"/>
            <a:ext cx="1732316" cy="371103"/>
          </a:xfrm>
          <a:prstGeom prst="notchedRightArrow">
            <a:avLst>
              <a:gd name="adj1" fmla="val 100000"/>
              <a:gd name="adj2" fmla="val 9102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1" name="出自【趣你的PPT】(微信:qunideppt)：最优质的PPT资源库"/>
          <p:cNvSpPr>
            <a:spLocks noChangeAspect="1"/>
          </p:cNvSpPr>
          <p:nvPr/>
        </p:nvSpPr>
        <p:spPr>
          <a:xfrm>
            <a:off x="9189449" y="3271538"/>
            <a:ext cx="203288" cy="203286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2602878" y="3651665"/>
            <a:ext cx="455253" cy="26827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600" b="1" dirty="0">
                <a:solidFill>
                  <a:schemeClr val="accent1"/>
                </a:solidFill>
              </a:rPr>
              <a:t>2013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239732" y="2869672"/>
            <a:ext cx="455253" cy="26827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600" b="1" dirty="0">
                <a:solidFill>
                  <a:schemeClr val="accent2"/>
                </a:solidFill>
              </a:rPr>
              <a:t>2014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5859858" y="3651666"/>
            <a:ext cx="455253" cy="26827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600" b="1" dirty="0">
                <a:solidFill>
                  <a:schemeClr val="accent1"/>
                </a:solidFill>
              </a:rPr>
              <a:t>2015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7452068" y="2869673"/>
            <a:ext cx="455253" cy="26827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600" b="1" dirty="0">
                <a:solidFill>
                  <a:schemeClr val="accent2"/>
                </a:solidFill>
              </a:rPr>
              <a:t>2016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9077088" y="3651665"/>
            <a:ext cx="455253" cy="26827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>
            <a:spAutoFit/>
          </a:bodyPr>
          <a:lstStyle/>
          <a:p>
            <a:pPr algn="ctr"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600" b="1" dirty="0">
                <a:solidFill>
                  <a:schemeClr val="accent1"/>
                </a:solidFill>
              </a:rPr>
              <a:t>2017</a:t>
            </a:r>
            <a:endParaRPr lang="en-US" sz="1600" dirty="0">
              <a:solidFill>
                <a:schemeClr val="accent1"/>
              </a:solidFill>
            </a:endParaRPr>
          </a:p>
        </p:txBody>
      </p:sp>
      <p:cxnSp>
        <p:nvCxnSpPr>
          <p:cNvPr id="17" name="出自【趣你的PPT】(微信:qunideppt)：最优质的PPT资源库"/>
          <p:cNvCxnSpPr>
            <a:stCxn id="22" idx="7"/>
          </p:cNvCxnSpPr>
          <p:nvPr/>
        </p:nvCxnSpPr>
        <p:spPr>
          <a:xfrm flipH="1">
            <a:off x="2885549" y="2712211"/>
            <a:ext cx="1" cy="660192"/>
          </a:xfrm>
          <a:prstGeom prst="line">
            <a:avLst/>
          </a:prstGeom>
          <a:ln w="1905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出自【趣你的PPT】(微信:qunideppt)：最优质的PPT资源库"/>
          <p:cNvCxnSpPr>
            <a:stCxn id="24" idx="7"/>
          </p:cNvCxnSpPr>
          <p:nvPr/>
        </p:nvCxnSpPr>
        <p:spPr>
          <a:xfrm flipH="1">
            <a:off x="6090027" y="2707097"/>
            <a:ext cx="1" cy="660192"/>
          </a:xfrm>
          <a:prstGeom prst="line">
            <a:avLst/>
          </a:prstGeom>
          <a:ln w="1905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出自【趣你的PPT】(微信:qunideppt)：最优质的PPT资源库"/>
          <p:cNvCxnSpPr>
            <a:stCxn id="26" idx="7"/>
          </p:cNvCxnSpPr>
          <p:nvPr/>
        </p:nvCxnSpPr>
        <p:spPr>
          <a:xfrm flipH="1">
            <a:off x="9288830" y="2707097"/>
            <a:ext cx="1" cy="660192"/>
          </a:xfrm>
          <a:prstGeom prst="line">
            <a:avLst/>
          </a:prstGeom>
          <a:ln w="1905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出自【趣你的PPT】(微信:qunideppt)：最优质的PPT资源库"/>
          <p:cNvCxnSpPr>
            <a:stCxn id="30" idx="7"/>
          </p:cNvCxnSpPr>
          <p:nvPr/>
        </p:nvCxnSpPr>
        <p:spPr>
          <a:xfrm flipV="1">
            <a:off x="4487149" y="3377515"/>
            <a:ext cx="0" cy="660192"/>
          </a:xfrm>
          <a:prstGeom prst="line">
            <a:avLst/>
          </a:prstGeom>
          <a:ln w="1905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>
            <a:stCxn id="28" idx="7"/>
          </p:cNvCxnSpPr>
          <p:nvPr/>
        </p:nvCxnSpPr>
        <p:spPr>
          <a:xfrm rot="10800000" flipH="1">
            <a:off x="7688994" y="3377515"/>
            <a:ext cx="1" cy="660192"/>
          </a:xfrm>
          <a:prstGeom prst="line">
            <a:avLst/>
          </a:prstGeom>
          <a:ln w="1905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出自【趣你的PPT】(微信:qunideppt)：最优质的PPT资源库"/>
          <p:cNvSpPr/>
          <p:nvPr/>
        </p:nvSpPr>
        <p:spPr>
          <a:xfrm rot="8100000">
            <a:off x="2585510" y="1987852"/>
            <a:ext cx="600080" cy="600080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20412" y="2150517"/>
            <a:ext cx="329937" cy="266077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rot="8100000">
            <a:off x="5789988" y="1982737"/>
            <a:ext cx="600080" cy="600080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55037" y="2175059"/>
            <a:ext cx="286345" cy="214759"/>
          </a:xfrm>
          <a:custGeom>
            <a:avLst/>
            <a:gdLst/>
            <a:ahLst/>
            <a:cxnLst>
              <a:cxn ang="0">
                <a:pos x="168" y="126"/>
              </a:cxn>
              <a:cxn ang="0">
                <a:pos x="0" y="126"/>
              </a:cxn>
              <a:cxn ang="0">
                <a:pos x="0" y="0"/>
              </a:cxn>
              <a:cxn ang="0">
                <a:pos x="10" y="0"/>
              </a:cxn>
              <a:cxn ang="0">
                <a:pos x="10" y="115"/>
              </a:cxn>
              <a:cxn ang="0">
                <a:pos x="168" y="115"/>
              </a:cxn>
              <a:cxn ang="0">
                <a:pos x="168" y="126"/>
              </a:cxn>
              <a:cxn ang="0">
                <a:pos x="54" y="104"/>
              </a:cxn>
              <a:cxn ang="0">
                <a:pos x="32" y="104"/>
              </a:cxn>
              <a:cxn ang="0">
                <a:pos x="32" y="63"/>
              </a:cxn>
              <a:cxn ang="0">
                <a:pos x="54" y="63"/>
              </a:cxn>
              <a:cxn ang="0">
                <a:pos x="54" y="104"/>
              </a:cxn>
              <a:cxn ang="0">
                <a:pos x="84" y="104"/>
              </a:cxn>
              <a:cxn ang="0">
                <a:pos x="64" y="104"/>
              </a:cxn>
              <a:cxn ang="0">
                <a:pos x="64" y="19"/>
              </a:cxn>
              <a:cxn ang="0">
                <a:pos x="84" y="19"/>
              </a:cxn>
              <a:cxn ang="0">
                <a:pos x="84" y="104"/>
              </a:cxn>
              <a:cxn ang="0">
                <a:pos x="116" y="104"/>
              </a:cxn>
              <a:cxn ang="0">
                <a:pos x="95" y="104"/>
              </a:cxn>
              <a:cxn ang="0">
                <a:pos x="95" y="41"/>
              </a:cxn>
              <a:cxn ang="0">
                <a:pos x="116" y="41"/>
              </a:cxn>
              <a:cxn ang="0">
                <a:pos x="116" y="104"/>
              </a:cxn>
              <a:cxn ang="0">
                <a:pos x="147" y="104"/>
              </a:cxn>
              <a:cxn ang="0">
                <a:pos x="127" y="104"/>
              </a:cxn>
              <a:cxn ang="0">
                <a:pos x="127" y="9"/>
              </a:cxn>
              <a:cxn ang="0">
                <a:pos x="147" y="9"/>
              </a:cxn>
              <a:cxn ang="0">
                <a:pos x="147" y="104"/>
              </a:cxn>
            </a:cxnLst>
            <a:rect l="0" t="0" r="r" b="b"/>
            <a:pathLst>
              <a:path w="168" h="126">
                <a:moveTo>
                  <a:pt x="168" y="126"/>
                </a:moveTo>
                <a:lnTo>
                  <a:pt x="0" y="126"/>
                </a:lnTo>
                <a:lnTo>
                  <a:pt x="0" y="0"/>
                </a:lnTo>
                <a:lnTo>
                  <a:pt x="10" y="0"/>
                </a:lnTo>
                <a:lnTo>
                  <a:pt x="10" y="115"/>
                </a:lnTo>
                <a:lnTo>
                  <a:pt x="168" y="115"/>
                </a:lnTo>
                <a:lnTo>
                  <a:pt x="168" y="126"/>
                </a:lnTo>
                <a:close/>
                <a:moveTo>
                  <a:pt x="54" y="104"/>
                </a:moveTo>
                <a:lnTo>
                  <a:pt x="32" y="104"/>
                </a:lnTo>
                <a:lnTo>
                  <a:pt x="32" y="63"/>
                </a:lnTo>
                <a:lnTo>
                  <a:pt x="54" y="63"/>
                </a:lnTo>
                <a:lnTo>
                  <a:pt x="54" y="104"/>
                </a:lnTo>
                <a:close/>
                <a:moveTo>
                  <a:pt x="84" y="104"/>
                </a:moveTo>
                <a:lnTo>
                  <a:pt x="64" y="104"/>
                </a:lnTo>
                <a:lnTo>
                  <a:pt x="64" y="19"/>
                </a:lnTo>
                <a:lnTo>
                  <a:pt x="84" y="19"/>
                </a:lnTo>
                <a:lnTo>
                  <a:pt x="84" y="104"/>
                </a:lnTo>
                <a:close/>
                <a:moveTo>
                  <a:pt x="116" y="104"/>
                </a:moveTo>
                <a:lnTo>
                  <a:pt x="95" y="104"/>
                </a:lnTo>
                <a:lnTo>
                  <a:pt x="95" y="41"/>
                </a:lnTo>
                <a:lnTo>
                  <a:pt x="116" y="41"/>
                </a:lnTo>
                <a:lnTo>
                  <a:pt x="116" y="104"/>
                </a:lnTo>
                <a:close/>
                <a:moveTo>
                  <a:pt x="147" y="104"/>
                </a:moveTo>
                <a:lnTo>
                  <a:pt x="127" y="104"/>
                </a:lnTo>
                <a:lnTo>
                  <a:pt x="127" y="9"/>
                </a:lnTo>
                <a:lnTo>
                  <a:pt x="147" y="9"/>
                </a:lnTo>
                <a:lnTo>
                  <a:pt x="147" y="1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8100000">
            <a:off x="8988790" y="1982737"/>
            <a:ext cx="600080" cy="600080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37218" y="2181877"/>
            <a:ext cx="296360" cy="273877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18900000">
            <a:off x="7388955" y="4161989"/>
            <a:ext cx="600080" cy="600080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68345" y="4329642"/>
            <a:ext cx="248115" cy="248115"/>
          </a:xfrm>
          <a:custGeom>
            <a:avLst/>
            <a:gdLst/>
            <a:ahLst/>
            <a:cxnLst>
              <a:cxn ang="0">
                <a:pos x="55" y="31"/>
              </a:cxn>
              <a:cxn ang="0">
                <a:pos x="54" y="33"/>
              </a:cxn>
              <a:cxn ang="0">
                <a:pos x="47" y="34"/>
              </a:cxn>
              <a:cxn ang="0">
                <a:pos x="46" y="37"/>
              </a:cxn>
              <a:cxn ang="0">
                <a:pos x="49" y="42"/>
              </a:cxn>
              <a:cxn ang="0">
                <a:pos x="50" y="43"/>
              </a:cxn>
              <a:cxn ang="0">
                <a:pos x="49" y="44"/>
              </a:cxn>
              <a:cxn ang="0">
                <a:pos x="43" y="50"/>
              </a:cxn>
              <a:cxn ang="0">
                <a:pos x="42" y="50"/>
              </a:cxn>
              <a:cxn ang="0">
                <a:pos x="37" y="46"/>
              </a:cxn>
              <a:cxn ang="0">
                <a:pos x="33" y="47"/>
              </a:cxn>
              <a:cxn ang="0">
                <a:pos x="32" y="54"/>
              </a:cxn>
              <a:cxn ang="0">
                <a:pos x="31" y="55"/>
              </a:cxn>
              <a:cxn ang="0">
                <a:pos x="23" y="55"/>
              </a:cxn>
              <a:cxn ang="0">
                <a:pos x="22" y="54"/>
              </a:cxn>
              <a:cxn ang="0">
                <a:pos x="21" y="47"/>
              </a:cxn>
              <a:cxn ang="0">
                <a:pos x="18" y="46"/>
              </a:cxn>
              <a:cxn ang="0">
                <a:pos x="13" y="50"/>
              </a:cxn>
              <a:cxn ang="0">
                <a:pos x="12" y="50"/>
              </a:cxn>
              <a:cxn ang="0">
                <a:pos x="11" y="50"/>
              </a:cxn>
              <a:cxn ang="0">
                <a:pos x="5" y="44"/>
              </a:cxn>
              <a:cxn ang="0">
                <a:pos x="5" y="43"/>
              </a:cxn>
              <a:cxn ang="0">
                <a:pos x="5" y="42"/>
              </a:cxn>
              <a:cxn ang="0">
                <a:pos x="9" y="37"/>
              </a:cxn>
              <a:cxn ang="0">
                <a:pos x="7" y="33"/>
              </a:cxn>
              <a:cxn ang="0">
                <a:pos x="1" y="33"/>
              </a:cxn>
              <a:cxn ang="0">
                <a:pos x="0" y="31"/>
              </a:cxn>
              <a:cxn ang="0">
                <a:pos x="0" y="23"/>
              </a:cxn>
              <a:cxn ang="0">
                <a:pos x="1" y="22"/>
              </a:cxn>
              <a:cxn ang="0">
                <a:pos x="7" y="21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2" y="5"/>
              </a:cxn>
              <a:cxn ang="0">
                <a:pos x="13" y="5"/>
              </a:cxn>
              <a:cxn ang="0">
                <a:pos x="18" y="9"/>
              </a:cxn>
              <a:cxn ang="0">
                <a:pos x="21" y="8"/>
              </a:cxn>
              <a:cxn ang="0">
                <a:pos x="22" y="1"/>
              </a:cxn>
              <a:cxn ang="0">
                <a:pos x="23" y="0"/>
              </a:cxn>
              <a:cxn ang="0">
                <a:pos x="31" y="0"/>
              </a:cxn>
              <a:cxn ang="0">
                <a:pos x="32" y="1"/>
              </a:cxn>
              <a:cxn ang="0">
                <a:pos x="33" y="8"/>
              </a:cxn>
              <a:cxn ang="0">
                <a:pos x="37" y="9"/>
              </a:cxn>
              <a:cxn ang="0">
                <a:pos x="42" y="5"/>
              </a:cxn>
              <a:cxn ang="0">
                <a:pos x="43" y="5"/>
              </a:cxn>
              <a:cxn ang="0">
                <a:pos x="43" y="5"/>
              </a:cxn>
              <a:cxn ang="0">
                <a:pos x="49" y="11"/>
              </a:cxn>
              <a:cxn ang="0">
                <a:pos x="50" y="12"/>
              </a:cxn>
              <a:cxn ang="0">
                <a:pos x="49" y="13"/>
              </a:cxn>
              <a:cxn ang="0">
                <a:pos x="46" y="18"/>
              </a:cxn>
              <a:cxn ang="0">
                <a:pos x="47" y="21"/>
              </a:cxn>
              <a:cxn ang="0">
                <a:pos x="54" y="22"/>
              </a:cxn>
              <a:cxn ang="0">
                <a:pos x="55" y="23"/>
              </a:cxn>
              <a:cxn ang="0">
                <a:pos x="55" y="31"/>
              </a:cxn>
              <a:cxn ang="0">
                <a:pos x="27" y="18"/>
              </a:cxn>
              <a:cxn ang="0">
                <a:pos x="18" y="27"/>
              </a:cxn>
              <a:cxn ang="0">
                <a:pos x="27" y="36"/>
              </a:cxn>
              <a:cxn ang="0">
                <a:pos x="36" y="27"/>
              </a:cxn>
              <a:cxn ang="0">
                <a:pos x="27" y="18"/>
              </a:cxn>
            </a:cxnLst>
            <a:rect l="0" t="0" r="r" b="b"/>
            <a:pathLst>
              <a:path w="55" h="55">
                <a:moveTo>
                  <a:pt x="55" y="31"/>
                </a:moveTo>
                <a:cubicBezTo>
                  <a:pt x="55" y="32"/>
                  <a:pt x="54" y="33"/>
                  <a:pt x="54" y="33"/>
                </a:cubicBezTo>
                <a:cubicBezTo>
                  <a:pt x="47" y="34"/>
                  <a:pt x="47" y="34"/>
                  <a:pt x="47" y="34"/>
                </a:cubicBezTo>
                <a:cubicBezTo>
                  <a:pt x="47" y="35"/>
                  <a:pt x="46" y="36"/>
                  <a:pt x="46" y="37"/>
                </a:cubicBezTo>
                <a:cubicBezTo>
                  <a:pt x="47" y="39"/>
                  <a:pt x="48" y="40"/>
                  <a:pt x="49" y="42"/>
                </a:cubicBezTo>
                <a:cubicBezTo>
                  <a:pt x="50" y="42"/>
                  <a:pt x="50" y="42"/>
                  <a:pt x="50" y="43"/>
                </a:cubicBezTo>
                <a:cubicBezTo>
                  <a:pt x="50" y="43"/>
                  <a:pt x="50" y="43"/>
                  <a:pt x="49" y="44"/>
                </a:cubicBezTo>
                <a:cubicBezTo>
                  <a:pt x="49" y="45"/>
                  <a:pt x="44" y="50"/>
                  <a:pt x="43" y="50"/>
                </a:cubicBezTo>
                <a:cubicBezTo>
                  <a:pt x="42" y="50"/>
                  <a:pt x="42" y="50"/>
                  <a:pt x="42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6" y="46"/>
                  <a:pt x="35" y="47"/>
                  <a:pt x="33" y="47"/>
                </a:cubicBezTo>
                <a:cubicBezTo>
                  <a:pt x="33" y="49"/>
                  <a:pt x="33" y="52"/>
                  <a:pt x="32" y="54"/>
                </a:cubicBezTo>
                <a:cubicBezTo>
                  <a:pt x="32" y="54"/>
                  <a:pt x="32" y="55"/>
                  <a:pt x="31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55"/>
                  <a:pt x="22" y="54"/>
                  <a:pt x="22" y="54"/>
                </a:cubicBezTo>
                <a:cubicBezTo>
                  <a:pt x="21" y="47"/>
                  <a:pt x="21" y="47"/>
                  <a:pt x="21" y="47"/>
                </a:cubicBezTo>
                <a:cubicBezTo>
                  <a:pt x="20" y="47"/>
                  <a:pt x="19" y="46"/>
                  <a:pt x="18" y="46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1" y="50"/>
                  <a:pt x="11" y="50"/>
                </a:cubicBezTo>
                <a:cubicBezTo>
                  <a:pt x="9" y="48"/>
                  <a:pt x="7" y="46"/>
                  <a:pt x="5" y="44"/>
                </a:cubicBezTo>
                <a:cubicBezTo>
                  <a:pt x="5" y="43"/>
                  <a:pt x="5" y="43"/>
                  <a:pt x="5" y="43"/>
                </a:cubicBezTo>
                <a:cubicBezTo>
                  <a:pt x="5" y="42"/>
                  <a:pt x="5" y="42"/>
                  <a:pt x="5" y="42"/>
                </a:cubicBezTo>
                <a:cubicBezTo>
                  <a:pt x="6" y="40"/>
                  <a:pt x="8" y="39"/>
                  <a:pt x="9" y="37"/>
                </a:cubicBezTo>
                <a:cubicBezTo>
                  <a:pt x="8" y="36"/>
                  <a:pt x="8" y="35"/>
                  <a:pt x="7" y="33"/>
                </a:cubicBezTo>
                <a:cubicBezTo>
                  <a:pt x="1" y="33"/>
                  <a:pt x="1" y="33"/>
                  <a:pt x="1" y="33"/>
                </a:cubicBezTo>
                <a:cubicBezTo>
                  <a:pt x="0" y="32"/>
                  <a:pt x="0" y="32"/>
                  <a:pt x="0" y="31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2"/>
                  <a:pt x="1" y="22"/>
                </a:cubicBezTo>
                <a:cubicBezTo>
                  <a:pt x="7" y="21"/>
                  <a:pt x="7" y="21"/>
                  <a:pt x="7" y="21"/>
                </a:cubicBezTo>
                <a:cubicBezTo>
                  <a:pt x="8" y="20"/>
                  <a:pt x="8" y="19"/>
                  <a:pt x="9" y="18"/>
                </a:cubicBezTo>
                <a:cubicBezTo>
                  <a:pt x="8" y="16"/>
                  <a:pt x="6" y="14"/>
                  <a:pt x="5" y="13"/>
                </a:cubicBezTo>
                <a:cubicBezTo>
                  <a:pt x="5" y="13"/>
                  <a:pt x="5" y="12"/>
                  <a:pt x="5" y="12"/>
                </a:cubicBezTo>
                <a:cubicBezTo>
                  <a:pt x="5" y="12"/>
                  <a:pt x="5" y="11"/>
                  <a:pt x="5" y="11"/>
                </a:cubicBezTo>
                <a:cubicBezTo>
                  <a:pt x="6" y="10"/>
                  <a:pt x="11" y="5"/>
                  <a:pt x="12" y="5"/>
                </a:cubicBezTo>
                <a:cubicBezTo>
                  <a:pt x="12" y="5"/>
                  <a:pt x="12" y="5"/>
                  <a:pt x="13" y="5"/>
                </a:cubicBezTo>
                <a:cubicBezTo>
                  <a:pt x="18" y="9"/>
                  <a:pt x="18" y="9"/>
                  <a:pt x="18" y="9"/>
                </a:cubicBezTo>
                <a:cubicBezTo>
                  <a:pt x="19" y="8"/>
                  <a:pt x="20" y="8"/>
                  <a:pt x="21" y="8"/>
                </a:cubicBezTo>
                <a:cubicBezTo>
                  <a:pt x="21" y="5"/>
                  <a:pt x="21" y="3"/>
                  <a:pt x="22" y="1"/>
                </a:cubicBezTo>
                <a:cubicBezTo>
                  <a:pt x="22" y="0"/>
                  <a:pt x="23" y="0"/>
                  <a:pt x="23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2" y="0"/>
                  <a:pt x="32" y="1"/>
                </a:cubicBezTo>
                <a:cubicBezTo>
                  <a:pt x="33" y="8"/>
                  <a:pt x="33" y="8"/>
                  <a:pt x="33" y="8"/>
                </a:cubicBezTo>
                <a:cubicBezTo>
                  <a:pt x="35" y="8"/>
                  <a:pt x="36" y="8"/>
                  <a:pt x="37" y="9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2" y="5"/>
                  <a:pt x="43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5" y="7"/>
                  <a:pt x="48" y="9"/>
                  <a:pt x="49" y="11"/>
                </a:cubicBezTo>
                <a:cubicBezTo>
                  <a:pt x="50" y="11"/>
                  <a:pt x="50" y="12"/>
                  <a:pt x="50" y="12"/>
                </a:cubicBezTo>
                <a:cubicBezTo>
                  <a:pt x="50" y="12"/>
                  <a:pt x="49" y="13"/>
                  <a:pt x="49" y="13"/>
                </a:cubicBezTo>
                <a:cubicBezTo>
                  <a:pt x="48" y="14"/>
                  <a:pt x="47" y="16"/>
                  <a:pt x="46" y="18"/>
                </a:cubicBezTo>
                <a:cubicBezTo>
                  <a:pt x="46" y="19"/>
                  <a:pt x="47" y="20"/>
                  <a:pt x="47" y="21"/>
                </a:cubicBezTo>
                <a:cubicBezTo>
                  <a:pt x="54" y="22"/>
                  <a:pt x="54" y="22"/>
                  <a:pt x="54" y="22"/>
                </a:cubicBezTo>
                <a:cubicBezTo>
                  <a:pt x="54" y="22"/>
                  <a:pt x="55" y="23"/>
                  <a:pt x="55" y="23"/>
                </a:cubicBezTo>
                <a:lnTo>
                  <a:pt x="55" y="31"/>
                </a:lnTo>
                <a:close/>
                <a:moveTo>
                  <a:pt x="27" y="18"/>
                </a:moveTo>
                <a:cubicBezTo>
                  <a:pt x="22" y="18"/>
                  <a:pt x="18" y="22"/>
                  <a:pt x="18" y="27"/>
                </a:cubicBezTo>
                <a:cubicBezTo>
                  <a:pt x="18" y="32"/>
                  <a:pt x="22" y="36"/>
                  <a:pt x="27" y="36"/>
                </a:cubicBezTo>
                <a:cubicBezTo>
                  <a:pt x="32" y="36"/>
                  <a:pt x="36" y="32"/>
                  <a:pt x="36" y="27"/>
                </a:cubicBezTo>
                <a:cubicBezTo>
                  <a:pt x="36" y="22"/>
                  <a:pt x="32" y="18"/>
                  <a:pt x="27" y="1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rot="18900000">
            <a:off x="4187110" y="4161989"/>
            <a:ext cx="600080" cy="600080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78815" y="4340584"/>
            <a:ext cx="240661" cy="237173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3335632" y="1944910"/>
            <a:ext cx="233808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3337673" y="2300393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6450944" y="1944910"/>
            <a:ext cx="233808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6452985" y="2300393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109361" y="4040542"/>
            <a:ext cx="233808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111402" y="4396025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4907516" y="4040542"/>
            <a:ext cx="233808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4909557" y="4396025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744560" y="4040542"/>
            <a:ext cx="233808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1746601" y="4396025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2" name="Group 41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43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235396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出自【趣你的PPT】(微信:qunideppt)：最优质的PPT资源库"/>
          <p:cNvCxnSpPr/>
          <p:nvPr/>
        </p:nvCxnSpPr>
        <p:spPr>
          <a:xfrm rot="5400000" flipH="1" flipV="1">
            <a:off x="5550467" y="4465527"/>
            <a:ext cx="2325920" cy="1174524"/>
          </a:xfrm>
          <a:prstGeom prst="bentConnector3">
            <a:avLst>
              <a:gd name="adj1" fmla="val 50000"/>
            </a:avLst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出自【趣你的PPT】(微信:qunideppt)：最优质的PPT资源库"/>
          <p:cNvCxnSpPr/>
          <p:nvPr/>
        </p:nvCxnSpPr>
        <p:spPr>
          <a:xfrm rot="16200000" flipV="1">
            <a:off x="3755571" y="4227286"/>
            <a:ext cx="2169888" cy="2133602"/>
          </a:xfrm>
          <a:prstGeom prst="bentConnector3">
            <a:avLst>
              <a:gd name="adj1" fmla="val 84114"/>
            </a:avLst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出自【趣你的PPT】(微信:qunideppt)：最优质的PPT资源库"/>
          <p:cNvCxnSpPr/>
          <p:nvPr/>
        </p:nvCxnSpPr>
        <p:spPr>
          <a:xfrm rot="16200000" flipV="1">
            <a:off x="4137139" y="4832691"/>
            <a:ext cx="2525489" cy="581707"/>
          </a:xfrm>
          <a:prstGeom prst="bentConnector3">
            <a:avLst>
              <a:gd name="adj1" fmla="val 50000"/>
            </a:avLst>
          </a:prstGeom>
          <a:ln w="889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出自【趣你的PPT】(微信:qunideppt)：最优质的PPT资源库"/>
          <p:cNvCxnSpPr/>
          <p:nvPr/>
        </p:nvCxnSpPr>
        <p:spPr>
          <a:xfrm rot="5400000" flipH="1" flipV="1">
            <a:off x="6314281" y="3694453"/>
            <a:ext cx="2721431" cy="2647727"/>
          </a:xfrm>
          <a:prstGeom prst="bentConnector3">
            <a:avLst>
              <a:gd name="adj1" fmla="val 65467"/>
            </a:avLst>
          </a:prstGeom>
          <a:ln w="889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出自【趣你的PPT】(微信:qunideppt)：最优质的PPT资源库"/>
          <p:cNvSpPr/>
          <p:nvPr/>
        </p:nvSpPr>
        <p:spPr>
          <a:xfrm>
            <a:off x="3176018" y="3964215"/>
            <a:ext cx="1168400" cy="116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8423727" y="2636159"/>
            <a:ext cx="1168400" cy="116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515078" y="2844800"/>
            <a:ext cx="1168400" cy="116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713992" y="3047998"/>
            <a:ext cx="1168400" cy="116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8291380" y="3333099"/>
            <a:ext cx="1466170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4375832" y="3554052"/>
            <a:ext cx="1466170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6560400" y="3780408"/>
            <a:ext cx="1466170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3027133" y="4712914"/>
            <a:ext cx="1466170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4411546" y="4689929"/>
            <a:ext cx="448128" cy="44812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135775" y="5197930"/>
            <a:ext cx="223156" cy="2231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5714320" y="4044042"/>
            <a:ext cx="339271" cy="33927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5757865" y="3724731"/>
            <a:ext cx="223156" cy="22315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6254861" y="3049811"/>
            <a:ext cx="339271" cy="3392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7916746" y="4232730"/>
            <a:ext cx="223156" cy="2231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8170747" y="3819072"/>
            <a:ext cx="223156" cy="22315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9622176" y="4210959"/>
            <a:ext cx="223156" cy="22315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9259319" y="3862614"/>
            <a:ext cx="339271" cy="33927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7924003" y="2788559"/>
            <a:ext cx="223156" cy="2231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7510346" y="2621639"/>
            <a:ext cx="339271" cy="33927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9658463" y="3536045"/>
            <a:ext cx="223156" cy="22315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4389775" y="5437416"/>
            <a:ext cx="223156" cy="2231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4212092" y="2861132"/>
            <a:ext cx="223156" cy="22315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3943578" y="3115132"/>
            <a:ext cx="223156" cy="22315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3192347" y="3659415"/>
            <a:ext cx="223156" cy="2231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2880289" y="3971472"/>
            <a:ext cx="223156" cy="22315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8966815" y="3176989"/>
            <a:ext cx="76867" cy="78192"/>
          </a:xfrm>
          <a:custGeom>
            <a:avLst/>
            <a:gdLst>
              <a:gd name="T0" fmla="*/ 23 w 24"/>
              <a:gd name="T1" fmla="*/ 7 h 24"/>
              <a:gd name="T2" fmla="*/ 24 w 24"/>
              <a:gd name="T3" fmla="*/ 3 h 24"/>
              <a:gd name="T4" fmla="*/ 22 w 24"/>
              <a:gd name="T5" fmla="*/ 1 h 24"/>
              <a:gd name="T6" fmla="*/ 20 w 24"/>
              <a:gd name="T7" fmla="*/ 0 h 24"/>
              <a:gd name="T8" fmla="*/ 16 w 24"/>
              <a:gd name="T9" fmla="*/ 2 h 24"/>
              <a:gd name="T10" fmla="*/ 0 w 24"/>
              <a:gd name="T11" fmla="*/ 22 h 24"/>
              <a:gd name="T12" fmla="*/ 8 w 24"/>
              <a:gd name="T13" fmla="*/ 24 h 24"/>
              <a:gd name="T14" fmla="*/ 8 w 24"/>
              <a:gd name="T15" fmla="*/ 24 h 24"/>
              <a:gd name="T16" fmla="*/ 21 w 24"/>
              <a:gd name="T17" fmla="*/ 9 h 24"/>
              <a:gd name="T18" fmla="*/ 23 w 24"/>
              <a:gd name="T19" fmla="*/ 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" h="24">
                <a:moveTo>
                  <a:pt x="23" y="7"/>
                </a:moveTo>
                <a:cubicBezTo>
                  <a:pt x="23" y="6"/>
                  <a:pt x="24" y="5"/>
                  <a:pt x="24" y="3"/>
                </a:cubicBezTo>
                <a:cubicBezTo>
                  <a:pt x="23" y="2"/>
                  <a:pt x="23" y="2"/>
                  <a:pt x="22" y="1"/>
                </a:cubicBezTo>
                <a:cubicBezTo>
                  <a:pt x="22" y="0"/>
                  <a:pt x="21" y="0"/>
                  <a:pt x="20" y="0"/>
                </a:cubicBezTo>
                <a:cubicBezTo>
                  <a:pt x="18" y="0"/>
                  <a:pt x="17" y="1"/>
                  <a:pt x="16" y="2"/>
                </a:cubicBezTo>
                <a:cubicBezTo>
                  <a:pt x="0" y="22"/>
                  <a:pt x="0" y="22"/>
                  <a:pt x="0" y="22"/>
                </a:cubicBezTo>
                <a:cubicBezTo>
                  <a:pt x="3" y="23"/>
                  <a:pt x="5" y="23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21" y="9"/>
                  <a:pt x="21" y="9"/>
                  <a:pt x="21" y="9"/>
                </a:cubicBezTo>
                <a:cubicBezTo>
                  <a:pt x="21" y="8"/>
                  <a:pt x="22" y="7"/>
                  <a:pt x="23" y="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id-ID"/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8928382" y="3174339"/>
            <a:ext cx="67589" cy="67590"/>
          </a:xfrm>
          <a:custGeom>
            <a:avLst/>
            <a:gdLst>
              <a:gd name="T0" fmla="*/ 21 w 21"/>
              <a:gd name="T1" fmla="*/ 4 h 21"/>
              <a:gd name="T2" fmla="*/ 19 w 21"/>
              <a:gd name="T3" fmla="*/ 1 h 21"/>
              <a:gd name="T4" fmla="*/ 17 w 21"/>
              <a:gd name="T5" fmla="*/ 0 h 21"/>
              <a:gd name="T6" fmla="*/ 13 w 21"/>
              <a:gd name="T7" fmla="*/ 2 h 21"/>
              <a:gd name="T8" fmla="*/ 0 w 21"/>
              <a:gd name="T9" fmla="*/ 18 h 21"/>
              <a:gd name="T10" fmla="*/ 8 w 21"/>
              <a:gd name="T11" fmla="*/ 21 h 21"/>
              <a:gd name="T12" fmla="*/ 20 w 21"/>
              <a:gd name="T13" fmla="*/ 7 h 21"/>
              <a:gd name="T14" fmla="*/ 21 w 21"/>
              <a:gd name="T15" fmla="*/ 4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" h="21">
                <a:moveTo>
                  <a:pt x="21" y="4"/>
                </a:moveTo>
                <a:cubicBezTo>
                  <a:pt x="21" y="2"/>
                  <a:pt x="20" y="1"/>
                  <a:pt x="19" y="1"/>
                </a:cubicBezTo>
                <a:cubicBezTo>
                  <a:pt x="19" y="0"/>
                  <a:pt x="18" y="0"/>
                  <a:pt x="17" y="0"/>
                </a:cubicBezTo>
                <a:cubicBezTo>
                  <a:pt x="16" y="0"/>
                  <a:pt x="14" y="1"/>
                  <a:pt x="13" y="2"/>
                </a:cubicBezTo>
                <a:cubicBezTo>
                  <a:pt x="0" y="18"/>
                  <a:pt x="0" y="18"/>
                  <a:pt x="0" y="18"/>
                </a:cubicBezTo>
                <a:cubicBezTo>
                  <a:pt x="3" y="19"/>
                  <a:pt x="5" y="20"/>
                  <a:pt x="8" y="21"/>
                </a:cubicBezTo>
                <a:cubicBezTo>
                  <a:pt x="20" y="7"/>
                  <a:pt x="20" y="7"/>
                  <a:pt x="20" y="7"/>
                </a:cubicBezTo>
                <a:cubicBezTo>
                  <a:pt x="21" y="6"/>
                  <a:pt x="21" y="5"/>
                  <a:pt x="21" y="4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id-ID"/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9005248" y="3210121"/>
            <a:ext cx="60963" cy="58313"/>
          </a:xfrm>
          <a:custGeom>
            <a:avLst/>
            <a:gdLst>
              <a:gd name="T0" fmla="*/ 14 w 19"/>
              <a:gd name="T1" fmla="*/ 0 h 18"/>
              <a:gd name="T2" fmla="*/ 13 w 19"/>
              <a:gd name="T3" fmla="*/ 0 h 18"/>
              <a:gd name="T4" fmla="*/ 0 w 19"/>
              <a:gd name="T5" fmla="*/ 16 h 18"/>
              <a:gd name="T6" fmla="*/ 9 w 19"/>
              <a:gd name="T7" fmla="*/ 18 h 18"/>
              <a:gd name="T8" fmla="*/ 17 w 19"/>
              <a:gd name="T9" fmla="*/ 8 h 18"/>
              <a:gd name="T10" fmla="*/ 17 w 19"/>
              <a:gd name="T11" fmla="*/ 7 h 18"/>
              <a:gd name="T12" fmla="*/ 18 w 19"/>
              <a:gd name="T13" fmla="*/ 6 h 18"/>
              <a:gd name="T14" fmla="*/ 17 w 19"/>
              <a:gd name="T15" fmla="*/ 1 h 18"/>
              <a:gd name="T16" fmla="*/ 14 w 19"/>
              <a:gd name="T1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" h="18">
                <a:moveTo>
                  <a:pt x="14" y="0"/>
                </a:moveTo>
                <a:cubicBezTo>
                  <a:pt x="14" y="0"/>
                  <a:pt x="13" y="0"/>
                  <a:pt x="13" y="0"/>
                </a:cubicBezTo>
                <a:cubicBezTo>
                  <a:pt x="0" y="16"/>
                  <a:pt x="0" y="16"/>
                  <a:pt x="0" y="16"/>
                </a:cubicBezTo>
                <a:cubicBezTo>
                  <a:pt x="3" y="16"/>
                  <a:pt x="6" y="17"/>
                  <a:pt x="9" y="1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7"/>
                  <a:pt x="17" y="7"/>
                  <a:pt x="17" y="7"/>
                </a:cubicBezTo>
                <a:cubicBezTo>
                  <a:pt x="18" y="6"/>
                  <a:pt x="18" y="6"/>
                  <a:pt x="18" y="6"/>
                </a:cubicBezTo>
                <a:cubicBezTo>
                  <a:pt x="19" y="5"/>
                  <a:pt x="19" y="2"/>
                  <a:pt x="17" y="1"/>
                </a:cubicBezTo>
                <a:cubicBezTo>
                  <a:pt x="16" y="0"/>
                  <a:pt x="15" y="0"/>
                  <a:pt x="14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id-ID"/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8900551" y="3194217"/>
            <a:ext cx="34457" cy="31807"/>
          </a:xfrm>
          <a:custGeom>
            <a:avLst/>
            <a:gdLst>
              <a:gd name="T0" fmla="*/ 9 w 11"/>
              <a:gd name="T1" fmla="*/ 1 h 10"/>
              <a:gd name="T2" fmla="*/ 6 w 11"/>
              <a:gd name="T3" fmla="*/ 0 h 10"/>
              <a:gd name="T4" fmla="*/ 6 w 11"/>
              <a:gd name="T5" fmla="*/ 0 h 10"/>
              <a:gd name="T6" fmla="*/ 0 w 11"/>
              <a:gd name="T7" fmla="*/ 7 h 10"/>
              <a:gd name="T8" fmla="*/ 5 w 11"/>
              <a:gd name="T9" fmla="*/ 10 h 10"/>
              <a:gd name="T10" fmla="*/ 10 w 11"/>
              <a:gd name="T11" fmla="*/ 4 h 10"/>
              <a:gd name="T12" fmla="*/ 9 w 11"/>
              <a:gd name="T13" fmla="*/ 1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10">
                <a:moveTo>
                  <a:pt x="9" y="1"/>
                </a:moveTo>
                <a:cubicBezTo>
                  <a:pt x="8" y="0"/>
                  <a:pt x="7" y="0"/>
                  <a:pt x="6" y="0"/>
                </a:cubicBezTo>
                <a:cubicBezTo>
                  <a:pt x="6" y="0"/>
                  <a:pt x="6" y="0"/>
                  <a:pt x="6" y="0"/>
                </a:cubicBezTo>
                <a:cubicBezTo>
                  <a:pt x="0" y="7"/>
                  <a:pt x="0" y="7"/>
                  <a:pt x="0" y="7"/>
                </a:cubicBezTo>
                <a:cubicBezTo>
                  <a:pt x="2" y="8"/>
                  <a:pt x="3" y="9"/>
                  <a:pt x="5" y="10"/>
                </a:cubicBezTo>
                <a:cubicBezTo>
                  <a:pt x="10" y="4"/>
                  <a:pt x="10" y="4"/>
                  <a:pt x="10" y="4"/>
                </a:cubicBezTo>
                <a:cubicBezTo>
                  <a:pt x="11" y="4"/>
                  <a:pt x="10" y="2"/>
                  <a:pt x="9" y="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id-ID"/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9046332" y="3255181"/>
            <a:ext cx="13253" cy="15903"/>
          </a:xfrm>
          <a:custGeom>
            <a:avLst/>
            <a:gdLst>
              <a:gd name="T0" fmla="*/ 0 w 4"/>
              <a:gd name="T1" fmla="*/ 5 h 5"/>
              <a:gd name="T2" fmla="*/ 0 w 4"/>
              <a:gd name="T3" fmla="*/ 5 h 5"/>
              <a:gd name="T4" fmla="*/ 4 w 4"/>
              <a:gd name="T5" fmla="*/ 4 h 5"/>
              <a:gd name="T6" fmla="*/ 4 w 4"/>
              <a:gd name="T7" fmla="*/ 0 h 5"/>
              <a:gd name="T8" fmla="*/ 0 w 4"/>
              <a:gd name="T9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5">
                <a:moveTo>
                  <a:pt x="0" y="5"/>
                </a:moveTo>
                <a:cubicBezTo>
                  <a:pt x="0" y="5"/>
                  <a:pt x="0" y="5"/>
                  <a:pt x="0" y="5"/>
                </a:cubicBezTo>
                <a:cubicBezTo>
                  <a:pt x="2" y="5"/>
                  <a:pt x="4" y="4"/>
                  <a:pt x="4" y="4"/>
                </a:cubicBezTo>
                <a:cubicBezTo>
                  <a:pt x="4" y="0"/>
                  <a:pt x="4" y="0"/>
                  <a:pt x="4" y="0"/>
                </a:cubicBezTo>
                <a:lnTo>
                  <a:pt x="0" y="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id-ID"/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8964165" y="2998075"/>
            <a:ext cx="375055" cy="212046"/>
          </a:xfrm>
          <a:custGeom>
            <a:avLst/>
            <a:gdLst>
              <a:gd name="T0" fmla="*/ 117 w 118"/>
              <a:gd name="T1" fmla="*/ 9 h 65"/>
              <a:gd name="T2" fmla="*/ 101 w 118"/>
              <a:gd name="T3" fmla="*/ 0 h 65"/>
              <a:gd name="T4" fmla="*/ 85 w 118"/>
              <a:gd name="T5" fmla="*/ 10 h 65"/>
              <a:gd name="T6" fmla="*/ 85 w 118"/>
              <a:gd name="T7" fmla="*/ 13 h 65"/>
              <a:gd name="T8" fmla="*/ 63 w 118"/>
              <a:gd name="T9" fmla="*/ 21 h 65"/>
              <a:gd name="T10" fmla="*/ 62 w 118"/>
              <a:gd name="T11" fmla="*/ 20 h 65"/>
              <a:gd name="T12" fmla="*/ 36 w 118"/>
              <a:gd name="T13" fmla="*/ 7 h 65"/>
              <a:gd name="T14" fmla="*/ 36 w 118"/>
              <a:gd name="T15" fmla="*/ 7 h 65"/>
              <a:gd name="T16" fmla="*/ 30 w 118"/>
              <a:gd name="T17" fmla="*/ 5 h 65"/>
              <a:gd name="T18" fmla="*/ 25 w 118"/>
              <a:gd name="T19" fmla="*/ 7 h 65"/>
              <a:gd name="T20" fmla="*/ 25 w 118"/>
              <a:gd name="T21" fmla="*/ 7 h 65"/>
              <a:gd name="T22" fmla="*/ 7 w 118"/>
              <a:gd name="T23" fmla="*/ 17 h 65"/>
              <a:gd name="T24" fmla="*/ 3 w 118"/>
              <a:gd name="T25" fmla="*/ 29 h 65"/>
              <a:gd name="T26" fmla="*/ 2 w 118"/>
              <a:gd name="T27" fmla="*/ 39 h 65"/>
              <a:gd name="T28" fmla="*/ 3 w 118"/>
              <a:gd name="T29" fmla="*/ 40 h 65"/>
              <a:gd name="T30" fmla="*/ 8 w 118"/>
              <a:gd name="T31" fmla="*/ 38 h 65"/>
              <a:gd name="T32" fmla="*/ 21 w 118"/>
              <a:gd name="T33" fmla="*/ 20 h 65"/>
              <a:gd name="T34" fmla="*/ 22 w 118"/>
              <a:gd name="T35" fmla="*/ 18 h 65"/>
              <a:gd name="T36" fmla="*/ 24 w 118"/>
              <a:gd name="T37" fmla="*/ 19 h 65"/>
              <a:gd name="T38" fmla="*/ 28 w 118"/>
              <a:gd name="T39" fmla="*/ 21 h 65"/>
              <a:gd name="T40" fmla="*/ 34 w 118"/>
              <a:gd name="T41" fmla="*/ 24 h 65"/>
              <a:gd name="T42" fmla="*/ 34 w 118"/>
              <a:gd name="T43" fmla="*/ 24 h 65"/>
              <a:gd name="T44" fmla="*/ 46 w 118"/>
              <a:gd name="T45" fmla="*/ 34 h 65"/>
              <a:gd name="T46" fmla="*/ 58 w 118"/>
              <a:gd name="T47" fmla="*/ 46 h 65"/>
              <a:gd name="T48" fmla="*/ 58 w 118"/>
              <a:gd name="T49" fmla="*/ 46 h 65"/>
              <a:gd name="T50" fmla="*/ 58 w 118"/>
              <a:gd name="T51" fmla="*/ 46 h 65"/>
              <a:gd name="T52" fmla="*/ 59 w 118"/>
              <a:gd name="T53" fmla="*/ 65 h 65"/>
              <a:gd name="T54" fmla="*/ 86 w 118"/>
              <a:gd name="T55" fmla="*/ 52 h 65"/>
              <a:gd name="T56" fmla="*/ 102 w 118"/>
              <a:gd name="T57" fmla="*/ 58 h 65"/>
              <a:gd name="T58" fmla="*/ 118 w 118"/>
              <a:gd name="T59" fmla="*/ 49 h 65"/>
              <a:gd name="T60" fmla="*/ 117 w 118"/>
              <a:gd name="T61" fmla="*/ 9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18" h="65">
                <a:moveTo>
                  <a:pt x="117" y="9"/>
                </a:moveTo>
                <a:cubicBezTo>
                  <a:pt x="117" y="4"/>
                  <a:pt x="110" y="0"/>
                  <a:pt x="101" y="0"/>
                </a:cubicBezTo>
                <a:cubicBezTo>
                  <a:pt x="92" y="0"/>
                  <a:pt x="85" y="5"/>
                  <a:pt x="85" y="10"/>
                </a:cubicBezTo>
                <a:cubicBezTo>
                  <a:pt x="85" y="13"/>
                  <a:pt x="85" y="13"/>
                  <a:pt x="85" y="13"/>
                </a:cubicBezTo>
                <a:cubicBezTo>
                  <a:pt x="63" y="21"/>
                  <a:pt x="63" y="21"/>
                  <a:pt x="63" y="21"/>
                </a:cubicBezTo>
                <a:cubicBezTo>
                  <a:pt x="62" y="20"/>
                  <a:pt x="62" y="20"/>
                  <a:pt x="62" y="20"/>
                </a:cubicBezTo>
                <a:cubicBezTo>
                  <a:pt x="60" y="18"/>
                  <a:pt x="45" y="11"/>
                  <a:pt x="36" y="7"/>
                </a:cubicBezTo>
                <a:cubicBezTo>
                  <a:pt x="36" y="7"/>
                  <a:pt x="36" y="7"/>
                  <a:pt x="36" y="7"/>
                </a:cubicBezTo>
                <a:cubicBezTo>
                  <a:pt x="34" y="6"/>
                  <a:pt x="32" y="5"/>
                  <a:pt x="30" y="5"/>
                </a:cubicBezTo>
                <a:cubicBezTo>
                  <a:pt x="27" y="5"/>
                  <a:pt x="25" y="7"/>
                  <a:pt x="25" y="7"/>
                </a:cubicBezTo>
                <a:cubicBezTo>
                  <a:pt x="25" y="7"/>
                  <a:pt x="25" y="7"/>
                  <a:pt x="25" y="7"/>
                </a:cubicBezTo>
                <a:cubicBezTo>
                  <a:pt x="7" y="17"/>
                  <a:pt x="7" y="17"/>
                  <a:pt x="7" y="17"/>
                </a:cubicBezTo>
                <a:cubicBezTo>
                  <a:pt x="3" y="29"/>
                  <a:pt x="3" y="29"/>
                  <a:pt x="3" y="29"/>
                </a:cubicBezTo>
                <a:cubicBezTo>
                  <a:pt x="0" y="37"/>
                  <a:pt x="1" y="39"/>
                  <a:pt x="2" y="39"/>
                </a:cubicBezTo>
                <a:cubicBezTo>
                  <a:pt x="2" y="39"/>
                  <a:pt x="2" y="40"/>
                  <a:pt x="3" y="40"/>
                </a:cubicBezTo>
                <a:cubicBezTo>
                  <a:pt x="5" y="40"/>
                  <a:pt x="7" y="39"/>
                  <a:pt x="8" y="38"/>
                </a:cubicBezTo>
                <a:cubicBezTo>
                  <a:pt x="16" y="33"/>
                  <a:pt x="21" y="20"/>
                  <a:pt x="21" y="20"/>
                </a:cubicBezTo>
                <a:cubicBezTo>
                  <a:pt x="22" y="18"/>
                  <a:pt x="22" y="18"/>
                  <a:pt x="22" y="18"/>
                </a:cubicBezTo>
                <a:cubicBezTo>
                  <a:pt x="24" y="19"/>
                  <a:pt x="24" y="19"/>
                  <a:pt x="24" y="19"/>
                </a:cubicBezTo>
                <a:cubicBezTo>
                  <a:pt x="25" y="20"/>
                  <a:pt x="26" y="20"/>
                  <a:pt x="28" y="21"/>
                </a:cubicBezTo>
                <a:cubicBezTo>
                  <a:pt x="30" y="22"/>
                  <a:pt x="33" y="23"/>
                  <a:pt x="34" y="24"/>
                </a:cubicBezTo>
                <a:cubicBezTo>
                  <a:pt x="34" y="24"/>
                  <a:pt x="34" y="24"/>
                  <a:pt x="34" y="24"/>
                </a:cubicBezTo>
                <a:cubicBezTo>
                  <a:pt x="38" y="28"/>
                  <a:pt x="42" y="31"/>
                  <a:pt x="46" y="34"/>
                </a:cubicBezTo>
                <a:cubicBezTo>
                  <a:pt x="51" y="38"/>
                  <a:pt x="56" y="41"/>
                  <a:pt x="58" y="46"/>
                </a:cubicBezTo>
                <a:cubicBezTo>
                  <a:pt x="58" y="46"/>
                  <a:pt x="58" y="46"/>
                  <a:pt x="58" y="46"/>
                </a:cubicBezTo>
                <a:cubicBezTo>
                  <a:pt x="58" y="46"/>
                  <a:pt x="58" y="46"/>
                  <a:pt x="58" y="46"/>
                </a:cubicBezTo>
                <a:cubicBezTo>
                  <a:pt x="59" y="54"/>
                  <a:pt x="59" y="61"/>
                  <a:pt x="59" y="65"/>
                </a:cubicBezTo>
                <a:cubicBezTo>
                  <a:pt x="86" y="52"/>
                  <a:pt x="86" y="52"/>
                  <a:pt x="86" y="52"/>
                </a:cubicBezTo>
                <a:cubicBezTo>
                  <a:pt x="88" y="56"/>
                  <a:pt x="94" y="58"/>
                  <a:pt x="102" y="58"/>
                </a:cubicBezTo>
                <a:cubicBezTo>
                  <a:pt x="111" y="58"/>
                  <a:pt x="118" y="54"/>
                  <a:pt x="118" y="49"/>
                </a:cubicBezTo>
                <a:lnTo>
                  <a:pt x="117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id-ID"/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8709710" y="2992774"/>
            <a:ext cx="432043" cy="273009"/>
          </a:xfrm>
          <a:custGeom>
            <a:avLst/>
            <a:gdLst>
              <a:gd name="T0" fmla="*/ 123 w 136"/>
              <a:gd name="T1" fmla="*/ 38 h 84"/>
              <a:gd name="T2" fmla="*/ 112 w 136"/>
              <a:gd name="T3" fmla="*/ 29 h 84"/>
              <a:gd name="T4" fmla="*/ 107 w 136"/>
              <a:gd name="T5" fmla="*/ 26 h 84"/>
              <a:gd name="T6" fmla="*/ 104 w 136"/>
              <a:gd name="T7" fmla="*/ 25 h 84"/>
              <a:gd name="T8" fmla="*/ 90 w 136"/>
              <a:gd name="T9" fmla="*/ 43 h 84"/>
              <a:gd name="T10" fmla="*/ 90 w 136"/>
              <a:gd name="T11" fmla="*/ 43 h 84"/>
              <a:gd name="T12" fmla="*/ 83 w 136"/>
              <a:gd name="T13" fmla="*/ 45 h 84"/>
              <a:gd name="T14" fmla="*/ 79 w 136"/>
              <a:gd name="T15" fmla="*/ 43 h 84"/>
              <a:gd name="T16" fmla="*/ 80 w 136"/>
              <a:gd name="T17" fmla="*/ 30 h 84"/>
              <a:gd name="T18" fmla="*/ 84 w 136"/>
              <a:gd name="T19" fmla="*/ 17 h 84"/>
              <a:gd name="T20" fmla="*/ 95 w 136"/>
              <a:gd name="T21" fmla="*/ 10 h 84"/>
              <a:gd name="T22" fmla="*/ 87 w 136"/>
              <a:gd name="T23" fmla="*/ 8 h 84"/>
              <a:gd name="T24" fmla="*/ 57 w 136"/>
              <a:gd name="T25" fmla="*/ 19 h 84"/>
              <a:gd name="T26" fmla="*/ 57 w 136"/>
              <a:gd name="T27" fmla="*/ 20 h 84"/>
              <a:gd name="T28" fmla="*/ 32 w 136"/>
              <a:gd name="T29" fmla="*/ 9 h 84"/>
              <a:gd name="T30" fmla="*/ 16 w 136"/>
              <a:gd name="T31" fmla="*/ 0 h 84"/>
              <a:gd name="T32" fmla="*/ 0 w 136"/>
              <a:gd name="T33" fmla="*/ 10 h 84"/>
              <a:gd name="T34" fmla="*/ 0 w 136"/>
              <a:gd name="T35" fmla="*/ 49 h 84"/>
              <a:gd name="T36" fmla="*/ 17 w 136"/>
              <a:gd name="T37" fmla="*/ 58 h 84"/>
              <a:gd name="T38" fmla="*/ 33 w 136"/>
              <a:gd name="T39" fmla="*/ 51 h 84"/>
              <a:gd name="T40" fmla="*/ 57 w 136"/>
              <a:gd name="T41" fmla="*/ 62 h 84"/>
              <a:gd name="T42" fmla="*/ 57 w 136"/>
              <a:gd name="T43" fmla="*/ 63 h 84"/>
              <a:gd name="T44" fmla="*/ 58 w 136"/>
              <a:gd name="T45" fmla="*/ 66 h 84"/>
              <a:gd name="T46" fmla="*/ 63 w 136"/>
              <a:gd name="T47" fmla="*/ 60 h 84"/>
              <a:gd name="T48" fmla="*/ 66 w 136"/>
              <a:gd name="T49" fmla="*/ 58 h 84"/>
              <a:gd name="T50" fmla="*/ 71 w 136"/>
              <a:gd name="T51" fmla="*/ 60 h 84"/>
              <a:gd name="T52" fmla="*/ 73 w 136"/>
              <a:gd name="T53" fmla="*/ 62 h 84"/>
              <a:gd name="T54" fmla="*/ 79 w 136"/>
              <a:gd name="T55" fmla="*/ 55 h 84"/>
              <a:gd name="T56" fmla="*/ 86 w 136"/>
              <a:gd name="T57" fmla="*/ 52 h 84"/>
              <a:gd name="T58" fmla="*/ 91 w 136"/>
              <a:gd name="T59" fmla="*/ 54 h 84"/>
              <a:gd name="T60" fmla="*/ 93 w 136"/>
              <a:gd name="T61" fmla="*/ 57 h 84"/>
              <a:gd name="T62" fmla="*/ 94 w 136"/>
              <a:gd name="T63" fmla="*/ 57 h 84"/>
              <a:gd name="T64" fmla="*/ 101 w 136"/>
              <a:gd name="T65" fmla="*/ 53 h 84"/>
              <a:gd name="T66" fmla="*/ 106 w 136"/>
              <a:gd name="T67" fmla="*/ 55 h 84"/>
              <a:gd name="T68" fmla="*/ 108 w 136"/>
              <a:gd name="T69" fmla="*/ 60 h 84"/>
              <a:gd name="T70" fmla="*/ 108 w 136"/>
              <a:gd name="T71" fmla="*/ 63 h 84"/>
              <a:gd name="T72" fmla="*/ 113 w 136"/>
              <a:gd name="T73" fmla="*/ 65 h 84"/>
              <a:gd name="T74" fmla="*/ 114 w 136"/>
              <a:gd name="T75" fmla="*/ 76 h 84"/>
              <a:gd name="T76" fmla="*/ 113 w 136"/>
              <a:gd name="T77" fmla="*/ 78 h 84"/>
              <a:gd name="T78" fmla="*/ 113 w 136"/>
              <a:gd name="T79" fmla="*/ 84 h 84"/>
              <a:gd name="T80" fmla="*/ 114 w 136"/>
              <a:gd name="T81" fmla="*/ 84 h 84"/>
              <a:gd name="T82" fmla="*/ 119 w 136"/>
              <a:gd name="T83" fmla="*/ 80 h 84"/>
              <a:gd name="T84" fmla="*/ 119 w 136"/>
              <a:gd name="T85" fmla="*/ 64 h 84"/>
              <a:gd name="T86" fmla="*/ 118 w 136"/>
              <a:gd name="T87" fmla="*/ 62 h 84"/>
              <a:gd name="T88" fmla="*/ 106 w 136"/>
              <a:gd name="T89" fmla="*/ 50 h 84"/>
              <a:gd name="T90" fmla="*/ 108 w 136"/>
              <a:gd name="T91" fmla="*/ 48 h 84"/>
              <a:gd name="T92" fmla="*/ 121 w 136"/>
              <a:gd name="T93" fmla="*/ 61 h 84"/>
              <a:gd name="T94" fmla="*/ 122 w 136"/>
              <a:gd name="T95" fmla="*/ 63 h 84"/>
              <a:gd name="T96" fmla="*/ 122 w 136"/>
              <a:gd name="T97" fmla="*/ 79 h 84"/>
              <a:gd name="T98" fmla="*/ 123 w 136"/>
              <a:gd name="T99" fmla="*/ 79 h 84"/>
              <a:gd name="T100" fmla="*/ 128 w 136"/>
              <a:gd name="T101" fmla="*/ 76 h 84"/>
              <a:gd name="T102" fmla="*/ 128 w 136"/>
              <a:gd name="T103" fmla="*/ 66 h 84"/>
              <a:gd name="T104" fmla="*/ 127 w 136"/>
              <a:gd name="T105" fmla="*/ 53 h 84"/>
              <a:gd name="T106" fmla="*/ 111 w 136"/>
              <a:gd name="T107" fmla="*/ 38 h 84"/>
              <a:gd name="T108" fmla="*/ 113 w 136"/>
              <a:gd name="T109" fmla="*/ 36 h 84"/>
              <a:gd name="T110" fmla="*/ 129 w 136"/>
              <a:gd name="T111" fmla="*/ 52 h 84"/>
              <a:gd name="T112" fmla="*/ 131 w 136"/>
              <a:gd name="T113" fmla="*/ 66 h 84"/>
              <a:gd name="T114" fmla="*/ 131 w 136"/>
              <a:gd name="T115" fmla="*/ 75 h 84"/>
              <a:gd name="T116" fmla="*/ 131 w 136"/>
              <a:gd name="T117" fmla="*/ 75 h 84"/>
              <a:gd name="T118" fmla="*/ 135 w 136"/>
              <a:gd name="T119" fmla="*/ 74 h 84"/>
              <a:gd name="T120" fmla="*/ 135 w 136"/>
              <a:gd name="T121" fmla="*/ 73 h 84"/>
              <a:gd name="T122" fmla="*/ 134 w 136"/>
              <a:gd name="T123" fmla="*/ 49 h 84"/>
              <a:gd name="T124" fmla="*/ 123 w 136"/>
              <a:gd name="T125" fmla="*/ 38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6" h="84">
                <a:moveTo>
                  <a:pt x="123" y="38"/>
                </a:moveTo>
                <a:cubicBezTo>
                  <a:pt x="120" y="35"/>
                  <a:pt x="115" y="32"/>
                  <a:pt x="112" y="29"/>
                </a:cubicBezTo>
                <a:cubicBezTo>
                  <a:pt x="111" y="28"/>
                  <a:pt x="109" y="27"/>
                  <a:pt x="107" y="26"/>
                </a:cubicBezTo>
                <a:cubicBezTo>
                  <a:pt x="106" y="26"/>
                  <a:pt x="105" y="26"/>
                  <a:pt x="104" y="25"/>
                </a:cubicBezTo>
                <a:cubicBezTo>
                  <a:pt x="102" y="29"/>
                  <a:pt x="97" y="39"/>
                  <a:pt x="90" y="43"/>
                </a:cubicBezTo>
                <a:cubicBezTo>
                  <a:pt x="90" y="43"/>
                  <a:pt x="90" y="43"/>
                  <a:pt x="90" y="43"/>
                </a:cubicBezTo>
                <a:cubicBezTo>
                  <a:pt x="89" y="43"/>
                  <a:pt x="86" y="45"/>
                  <a:pt x="83" y="45"/>
                </a:cubicBezTo>
                <a:cubicBezTo>
                  <a:pt x="81" y="45"/>
                  <a:pt x="79" y="44"/>
                  <a:pt x="79" y="43"/>
                </a:cubicBezTo>
                <a:cubicBezTo>
                  <a:pt x="77" y="41"/>
                  <a:pt x="77" y="37"/>
                  <a:pt x="80" y="30"/>
                </a:cubicBezTo>
                <a:cubicBezTo>
                  <a:pt x="84" y="17"/>
                  <a:pt x="84" y="17"/>
                  <a:pt x="84" y="17"/>
                </a:cubicBezTo>
                <a:cubicBezTo>
                  <a:pt x="95" y="10"/>
                  <a:pt x="95" y="10"/>
                  <a:pt x="95" y="10"/>
                </a:cubicBezTo>
                <a:cubicBezTo>
                  <a:pt x="93" y="9"/>
                  <a:pt x="90" y="8"/>
                  <a:pt x="87" y="8"/>
                </a:cubicBezTo>
                <a:cubicBezTo>
                  <a:pt x="74" y="9"/>
                  <a:pt x="57" y="19"/>
                  <a:pt x="57" y="19"/>
                </a:cubicBezTo>
                <a:cubicBezTo>
                  <a:pt x="57" y="20"/>
                  <a:pt x="57" y="20"/>
                  <a:pt x="57" y="20"/>
                </a:cubicBezTo>
                <a:cubicBezTo>
                  <a:pt x="32" y="9"/>
                  <a:pt x="32" y="9"/>
                  <a:pt x="32" y="9"/>
                </a:cubicBezTo>
                <a:cubicBezTo>
                  <a:pt x="32" y="4"/>
                  <a:pt x="25" y="0"/>
                  <a:pt x="16" y="0"/>
                </a:cubicBezTo>
                <a:cubicBezTo>
                  <a:pt x="7" y="1"/>
                  <a:pt x="0" y="5"/>
                  <a:pt x="0" y="10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55"/>
                  <a:pt x="8" y="59"/>
                  <a:pt x="17" y="58"/>
                </a:cubicBezTo>
                <a:cubicBezTo>
                  <a:pt x="25" y="58"/>
                  <a:pt x="31" y="55"/>
                  <a:pt x="33" y="51"/>
                </a:cubicBezTo>
                <a:cubicBezTo>
                  <a:pt x="57" y="62"/>
                  <a:pt x="57" y="62"/>
                  <a:pt x="57" y="62"/>
                </a:cubicBezTo>
                <a:cubicBezTo>
                  <a:pt x="57" y="63"/>
                  <a:pt x="57" y="63"/>
                  <a:pt x="57" y="63"/>
                </a:cubicBezTo>
                <a:cubicBezTo>
                  <a:pt x="57" y="64"/>
                  <a:pt x="57" y="65"/>
                  <a:pt x="58" y="66"/>
                </a:cubicBezTo>
                <a:cubicBezTo>
                  <a:pt x="63" y="60"/>
                  <a:pt x="63" y="60"/>
                  <a:pt x="63" y="60"/>
                </a:cubicBezTo>
                <a:cubicBezTo>
                  <a:pt x="63" y="59"/>
                  <a:pt x="65" y="58"/>
                  <a:pt x="66" y="58"/>
                </a:cubicBezTo>
                <a:cubicBezTo>
                  <a:pt x="68" y="58"/>
                  <a:pt x="70" y="59"/>
                  <a:pt x="71" y="60"/>
                </a:cubicBezTo>
                <a:cubicBezTo>
                  <a:pt x="72" y="61"/>
                  <a:pt x="73" y="62"/>
                  <a:pt x="73" y="62"/>
                </a:cubicBezTo>
                <a:cubicBezTo>
                  <a:pt x="79" y="55"/>
                  <a:pt x="79" y="55"/>
                  <a:pt x="79" y="55"/>
                </a:cubicBezTo>
                <a:cubicBezTo>
                  <a:pt x="81" y="53"/>
                  <a:pt x="83" y="52"/>
                  <a:pt x="86" y="52"/>
                </a:cubicBezTo>
                <a:cubicBezTo>
                  <a:pt x="88" y="52"/>
                  <a:pt x="90" y="53"/>
                  <a:pt x="91" y="54"/>
                </a:cubicBezTo>
                <a:cubicBezTo>
                  <a:pt x="92" y="55"/>
                  <a:pt x="93" y="56"/>
                  <a:pt x="93" y="57"/>
                </a:cubicBezTo>
                <a:cubicBezTo>
                  <a:pt x="94" y="57"/>
                  <a:pt x="94" y="57"/>
                  <a:pt x="94" y="57"/>
                </a:cubicBezTo>
                <a:cubicBezTo>
                  <a:pt x="96" y="54"/>
                  <a:pt x="98" y="53"/>
                  <a:pt x="101" y="53"/>
                </a:cubicBezTo>
                <a:cubicBezTo>
                  <a:pt x="103" y="53"/>
                  <a:pt x="104" y="54"/>
                  <a:pt x="106" y="55"/>
                </a:cubicBezTo>
                <a:cubicBezTo>
                  <a:pt x="107" y="56"/>
                  <a:pt x="108" y="58"/>
                  <a:pt x="108" y="60"/>
                </a:cubicBezTo>
                <a:cubicBezTo>
                  <a:pt x="109" y="61"/>
                  <a:pt x="108" y="62"/>
                  <a:pt x="108" y="63"/>
                </a:cubicBezTo>
                <a:cubicBezTo>
                  <a:pt x="110" y="63"/>
                  <a:pt x="111" y="64"/>
                  <a:pt x="113" y="65"/>
                </a:cubicBezTo>
                <a:cubicBezTo>
                  <a:pt x="116" y="68"/>
                  <a:pt x="117" y="73"/>
                  <a:pt x="114" y="76"/>
                </a:cubicBezTo>
                <a:cubicBezTo>
                  <a:pt x="113" y="78"/>
                  <a:pt x="113" y="78"/>
                  <a:pt x="113" y="78"/>
                </a:cubicBezTo>
                <a:cubicBezTo>
                  <a:pt x="113" y="84"/>
                  <a:pt x="113" y="84"/>
                  <a:pt x="113" y="84"/>
                </a:cubicBezTo>
                <a:cubicBezTo>
                  <a:pt x="113" y="84"/>
                  <a:pt x="113" y="84"/>
                  <a:pt x="114" y="84"/>
                </a:cubicBezTo>
                <a:cubicBezTo>
                  <a:pt x="117" y="84"/>
                  <a:pt x="119" y="81"/>
                  <a:pt x="119" y="80"/>
                </a:cubicBezTo>
                <a:cubicBezTo>
                  <a:pt x="119" y="78"/>
                  <a:pt x="120" y="69"/>
                  <a:pt x="119" y="64"/>
                </a:cubicBezTo>
                <a:cubicBezTo>
                  <a:pt x="119" y="63"/>
                  <a:pt x="118" y="63"/>
                  <a:pt x="118" y="62"/>
                </a:cubicBezTo>
                <a:cubicBezTo>
                  <a:pt x="117" y="59"/>
                  <a:pt x="109" y="53"/>
                  <a:pt x="106" y="50"/>
                </a:cubicBezTo>
                <a:cubicBezTo>
                  <a:pt x="108" y="48"/>
                  <a:pt x="108" y="48"/>
                  <a:pt x="108" y="48"/>
                </a:cubicBezTo>
                <a:cubicBezTo>
                  <a:pt x="109" y="49"/>
                  <a:pt x="119" y="56"/>
                  <a:pt x="121" y="61"/>
                </a:cubicBezTo>
                <a:cubicBezTo>
                  <a:pt x="121" y="62"/>
                  <a:pt x="121" y="62"/>
                  <a:pt x="122" y="63"/>
                </a:cubicBezTo>
                <a:cubicBezTo>
                  <a:pt x="123" y="68"/>
                  <a:pt x="122" y="76"/>
                  <a:pt x="122" y="79"/>
                </a:cubicBezTo>
                <a:cubicBezTo>
                  <a:pt x="123" y="79"/>
                  <a:pt x="123" y="79"/>
                  <a:pt x="123" y="79"/>
                </a:cubicBezTo>
                <a:cubicBezTo>
                  <a:pt x="127" y="79"/>
                  <a:pt x="128" y="77"/>
                  <a:pt x="128" y="76"/>
                </a:cubicBezTo>
                <a:cubicBezTo>
                  <a:pt x="128" y="76"/>
                  <a:pt x="128" y="71"/>
                  <a:pt x="128" y="66"/>
                </a:cubicBezTo>
                <a:cubicBezTo>
                  <a:pt x="128" y="58"/>
                  <a:pt x="127" y="54"/>
                  <a:pt x="127" y="53"/>
                </a:cubicBezTo>
                <a:cubicBezTo>
                  <a:pt x="125" y="49"/>
                  <a:pt x="115" y="41"/>
                  <a:pt x="111" y="38"/>
                </a:cubicBezTo>
                <a:cubicBezTo>
                  <a:pt x="113" y="36"/>
                  <a:pt x="113" y="36"/>
                  <a:pt x="113" y="36"/>
                </a:cubicBezTo>
                <a:cubicBezTo>
                  <a:pt x="113" y="36"/>
                  <a:pt x="127" y="46"/>
                  <a:pt x="129" y="52"/>
                </a:cubicBezTo>
                <a:cubicBezTo>
                  <a:pt x="130" y="54"/>
                  <a:pt x="131" y="59"/>
                  <a:pt x="131" y="66"/>
                </a:cubicBezTo>
                <a:cubicBezTo>
                  <a:pt x="131" y="70"/>
                  <a:pt x="131" y="74"/>
                  <a:pt x="131" y="75"/>
                </a:cubicBezTo>
                <a:cubicBezTo>
                  <a:pt x="131" y="75"/>
                  <a:pt x="131" y="75"/>
                  <a:pt x="131" y="75"/>
                </a:cubicBezTo>
                <a:cubicBezTo>
                  <a:pt x="133" y="75"/>
                  <a:pt x="134" y="75"/>
                  <a:pt x="135" y="74"/>
                </a:cubicBezTo>
                <a:cubicBezTo>
                  <a:pt x="135" y="73"/>
                  <a:pt x="135" y="73"/>
                  <a:pt x="135" y="73"/>
                </a:cubicBezTo>
                <a:cubicBezTo>
                  <a:pt x="135" y="73"/>
                  <a:pt x="136" y="63"/>
                  <a:pt x="134" y="49"/>
                </a:cubicBezTo>
                <a:cubicBezTo>
                  <a:pt x="133" y="45"/>
                  <a:pt x="128" y="42"/>
                  <a:pt x="123" y="3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id-ID"/>
          </a:p>
        </p:txBody>
      </p:sp>
      <p:sp>
        <p:nvSpPr>
          <p:cNvPr id="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45111" y="3182266"/>
            <a:ext cx="497148" cy="566493"/>
          </a:xfrm>
          <a:custGeom>
            <a:avLst/>
            <a:gdLst>
              <a:gd name="T0" fmla="*/ 578 w 786"/>
              <a:gd name="T1" fmla="*/ 28 h 896"/>
              <a:gd name="T2" fmla="*/ 205 w 786"/>
              <a:gd name="T3" fmla="*/ 59 h 896"/>
              <a:gd name="T4" fmla="*/ 67 w 786"/>
              <a:gd name="T5" fmla="*/ 236 h 896"/>
              <a:gd name="T6" fmla="*/ 68 w 786"/>
              <a:gd name="T7" fmla="*/ 346 h 896"/>
              <a:gd name="T8" fmla="*/ 70 w 786"/>
              <a:gd name="T9" fmla="*/ 356 h 896"/>
              <a:gd name="T10" fmla="*/ 39 w 786"/>
              <a:gd name="T11" fmla="*/ 406 h 896"/>
              <a:gd name="T12" fmla="*/ 14 w 786"/>
              <a:gd name="T13" fmla="*/ 441 h 896"/>
              <a:gd name="T14" fmla="*/ 14 w 786"/>
              <a:gd name="T15" fmla="*/ 442 h 896"/>
              <a:gd name="T16" fmla="*/ 36 w 786"/>
              <a:gd name="T17" fmla="*/ 540 h 896"/>
              <a:gd name="T18" fmla="*/ 50 w 786"/>
              <a:gd name="T19" fmla="*/ 587 h 896"/>
              <a:gd name="T20" fmla="*/ 75 w 786"/>
              <a:gd name="T21" fmla="*/ 649 h 896"/>
              <a:gd name="T22" fmla="*/ 74 w 786"/>
              <a:gd name="T23" fmla="*/ 694 h 896"/>
              <a:gd name="T24" fmla="*/ 169 w 786"/>
              <a:gd name="T25" fmla="*/ 773 h 896"/>
              <a:gd name="T26" fmla="*/ 244 w 786"/>
              <a:gd name="T27" fmla="*/ 830 h 896"/>
              <a:gd name="T28" fmla="*/ 618 w 786"/>
              <a:gd name="T29" fmla="*/ 896 h 896"/>
              <a:gd name="T30" fmla="*/ 686 w 786"/>
              <a:gd name="T31" fmla="*/ 814 h 896"/>
              <a:gd name="T32" fmla="*/ 664 w 786"/>
              <a:gd name="T33" fmla="*/ 637 h 896"/>
              <a:gd name="T34" fmla="*/ 777 w 786"/>
              <a:gd name="T35" fmla="*/ 417 h 896"/>
              <a:gd name="T36" fmla="*/ 706 w 786"/>
              <a:gd name="T37" fmla="*/ 118 h 896"/>
              <a:gd name="T38" fmla="*/ 627 w 786"/>
              <a:gd name="T39" fmla="*/ 606 h 896"/>
              <a:gd name="T40" fmla="*/ 639 w 786"/>
              <a:gd name="T41" fmla="*/ 823 h 896"/>
              <a:gd name="T42" fmla="*/ 618 w 786"/>
              <a:gd name="T43" fmla="*/ 847 h 896"/>
              <a:gd name="T44" fmla="*/ 292 w 786"/>
              <a:gd name="T45" fmla="*/ 827 h 896"/>
              <a:gd name="T46" fmla="*/ 260 w 786"/>
              <a:gd name="T47" fmla="*/ 706 h 896"/>
              <a:gd name="T48" fmla="*/ 169 w 786"/>
              <a:gd name="T49" fmla="*/ 725 h 896"/>
              <a:gd name="T50" fmla="*/ 101 w 786"/>
              <a:gd name="T51" fmla="*/ 604 h 896"/>
              <a:gd name="T52" fmla="*/ 110 w 786"/>
              <a:gd name="T53" fmla="*/ 568 h 896"/>
              <a:gd name="T54" fmla="*/ 86 w 786"/>
              <a:gd name="T55" fmla="*/ 555 h 896"/>
              <a:gd name="T56" fmla="*/ 94 w 786"/>
              <a:gd name="T57" fmla="*/ 519 h 896"/>
              <a:gd name="T58" fmla="*/ 65 w 786"/>
              <a:gd name="T59" fmla="*/ 501 h 896"/>
              <a:gd name="T60" fmla="*/ 55 w 786"/>
              <a:gd name="T61" fmla="*/ 467 h 896"/>
              <a:gd name="T62" fmla="*/ 112 w 786"/>
              <a:gd name="T63" fmla="*/ 381 h 896"/>
              <a:gd name="T64" fmla="*/ 115 w 786"/>
              <a:gd name="T65" fmla="*/ 335 h 896"/>
              <a:gd name="T66" fmla="*/ 114 w 786"/>
              <a:gd name="T67" fmla="*/ 248 h 896"/>
              <a:gd name="T68" fmla="*/ 729 w 786"/>
              <a:gd name="T69" fmla="*/ 410 h 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86" h="896">
                <a:moveTo>
                  <a:pt x="706" y="118"/>
                </a:moveTo>
                <a:cubicBezTo>
                  <a:pt x="672" y="79"/>
                  <a:pt x="629" y="49"/>
                  <a:pt x="578" y="28"/>
                </a:cubicBezTo>
                <a:cubicBezTo>
                  <a:pt x="531" y="10"/>
                  <a:pt x="478" y="0"/>
                  <a:pt x="425" y="0"/>
                </a:cubicBezTo>
                <a:cubicBezTo>
                  <a:pt x="346" y="0"/>
                  <a:pt x="268" y="21"/>
                  <a:pt x="205" y="59"/>
                </a:cubicBezTo>
                <a:cubicBezTo>
                  <a:pt x="171" y="79"/>
                  <a:pt x="142" y="104"/>
                  <a:pt x="119" y="133"/>
                </a:cubicBezTo>
                <a:cubicBezTo>
                  <a:pt x="94" y="164"/>
                  <a:pt x="77" y="198"/>
                  <a:pt x="67" y="236"/>
                </a:cubicBezTo>
                <a:cubicBezTo>
                  <a:pt x="59" y="268"/>
                  <a:pt x="58" y="305"/>
                  <a:pt x="65" y="335"/>
                </a:cubicBezTo>
                <a:cubicBezTo>
                  <a:pt x="68" y="346"/>
                  <a:pt x="68" y="346"/>
                  <a:pt x="68" y="346"/>
                </a:cubicBezTo>
                <a:cubicBezTo>
                  <a:pt x="68" y="349"/>
                  <a:pt x="69" y="352"/>
                  <a:pt x="70" y="354"/>
                </a:cubicBezTo>
                <a:cubicBezTo>
                  <a:pt x="70" y="355"/>
                  <a:pt x="70" y="356"/>
                  <a:pt x="70" y="356"/>
                </a:cubicBezTo>
                <a:cubicBezTo>
                  <a:pt x="68" y="360"/>
                  <a:pt x="68" y="360"/>
                  <a:pt x="68" y="360"/>
                </a:cubicBezTo>
                <a:cubicBezTo>
                  <a:pt x="61" y="375"/>
                  <a:pt x="50" y="390"/>
                  <a:pt x="39" y="406"/>
                </a:cubicBezTo>
                <a:cubicBezTo>
                  <a:pt x="31" y="417"/>
                  <a:pt x="22" y="428"/>
                  <a:pt x="14" y="441"/>
                </a:cubicBezTo>
                <a:cubicBezTo>
                  <a:pt x="14" y="441"/>
                  <a:pt x="14" y="441"/>
                  <a:pt x="14" y="441"/>
                </a:cubicBezTo>
                <a:cubicBezTo>
                  <a:pt x="14" y="441"/>
                  <a:pt x="14" y="441"/>
                  <a:pt x="14" y="441"/>
                </a:cubicBezTo>
                <a:cubicBezTo>
                  <a:pt x="14" y="442"/>
                  <a:pt x="14" y="442"/>
                  <a:pt x="14" y="442"/>
                </a:cubicBezTo>
                <a:cubicBezTo>
                  <a:pt x="3" y="459"/>
                  <a:pt x="0" y="481"/>
                  <a:pt x="6" y="501"/>
                </a:cubicBezTo>
                <a:cubicBezTo>
                  <a:pt x="11" y="517"/>
                  <a:pt x="22" y="531"/>
                  <a:pt x="36" y="540"/>
                </a:cubicBezTo>
                <a:cubicBezTo>
                  <a:pt x="35" y="553"/>
                  <a:pt x="37" y="565"/>
                  <a:pt x="43" y="576"/>
                </a:cubicBezTo>
                <a:cubicBezTo>
                  <a:pt x="45" y="580"/>
                  <a:pt x="47" y="584"/>
                  <a:pt x="50" y="587"/>
                </a:cubicBezTo>
                <a:cubicBezTo>
                  <a:pt x="48" y="603"/>
                  <a:pt x="52" y="619"/>
                  <a:pt x="62" y="632"/>
                </a:cubicBezTo>
                <a:cubicBezTo>
                  <a:pt x="75" y="649"/>
                  <a:pt x="75" y="649"/>
                  <a:pt x="75" y="649"/>
                </a:cubicBezTo>
                <a:cubicBezTo>
                  <a:pt x="75" y="652"/>
                  <a:pt x="75" y="654"/>
                  <a:pt x="74" y="657"/>
                </a:cubicBezTo>
                <a:cubicBezTo>
                  <a:pt x="74" y="667"/>
                  <a:pt x="73" y="680"/>
                  <a:pt x="74" y="694"/>
                </a:cubicBezTo>
                <a:cubicBezTo>
                  <a:pt x="77" y="715"/>
                  <a:pt x="85" y="732"/>
                  <a:pt x="97" y="746"/>
                </a:cubicBezTo>
                <a:cubicBezTo>
                  <a:pt x="114" y="764"/>
                  <a:pt x="139" y="773"/>
                  <a:pt x="169" y="773"/>
                </a:cubicBezTo>
                <a:cubicBezTo>
                  <a:pt x="189" y="773"/>
                  <a:pt x="212" y="769"/>
                  <a:pt x="240" y="761"/>
                </a:cubicBezTo>
                <a:cubicBezTo>
                  <a:pt x="241" y="779"/>
                  <a:pt x="243" y="801"/>
                  <a:pt x="244" y="830"/>
                </a:cubicBezTo>
                <a:cubicBezTo>
                  <a:pt x="246" y="867"/>
                  <a:pt x="276" y="896"/>
                  <a:pt x="313" y="896"/>
                </a:cubicBezTo>
                <a:cubicBezTo>
                  <a:pt x="618" y="896"/>
                  <a:pt x="618" y="896"/>
                  <a:pt x="618" y="896"/>
                </a:cubicBezTo>
                <a:cubicBezTo>
                  <a:pt x="638" y="896"/>
                  <a:pt x="658" y="887"/>
                  <a:pt x="671" y="871"/>
                </a:cubicBezTo>
                <a:cubicBezTo>
                  <a:pt x="684" y="855"/>
                  <a:pt x="690" y="834"/>
                  <a:pt x="686" y="814"/>
                </a:cubicBezTo>
                <a:cubicBezTo>
                  <a:pt x="658" y="658"/>
                  <a:pt x="658" y="658"/>
                  <a:pt x="658" y="658"/>
                </a:cubicBezTo>
                <a:cubicBezTo>
                  <a:pt x="657" y="650"/>
                  <a:pt x="659" y="643"/>
                  <a:pt x="664" y="637"/>
                </a:cubicBezTo>
                <a:cubicBezTo>
                  <a:pt x="686" y="610"/>
                  <a:pt x="712" y="578"/>
                  <a:pt x="733" y="541"/>
                </a:cubicBezTo>
                <a:cubicBezTo>
                  <a:pt x="756" y="501"/>
                  <a:pt x="770" y="460"/>
                  <a:pt x="777" y="417"/>
                </a:cubicBezTo>
                <a:cubicBezTo>
                  <a:pt x="786" y="355"/>
                  <a:pt x="784" y="298"/>
                  <a:pt x="772" y="247"/>
                </a:cubicBezTo>
                <a:cubicBezTo>
                  <a:pt x="759" y="198"/>
                  <a:pt x="737" y="154"/>
                  <a:pt x="706" y="118"/>
                </a:cubicBezTo>
                <a:close/>
                <a:moveTo>
                  <a:pt x="729" y="410"/>
                </a:moveTo>
                <a:cubicBezTo>
                  <a:pt x="717" y="491"/>
                  <a:pt x="674" y="550"/>
                  <a:pt x="627" y="606"/>
                </a:cubicBezTo>
                <a:cubicBezTo>
                  <a:pt x="613" y="622"/>
                  <a:pt x="607" y="645"/>
                  <a:pt x="611" y="666"/>
                </a:cubicBezTo>
                <a:cubicBezTo>
                  <a:pt x="639" y="823"/>
                  <a:pt x="639" y="823"/>
                  <a:pt x="639" y="823"/>
                </a:cubicBezTo>
                <a:cubicBezTo>
                  <a:pt x="640" y="829"/>
                  <a:pt x="638" y="835"/>
                  <a:pt x="634" y="840"/>
                </a:cubicBezTo>
                <a:cubicBezTo>
                  <a:pt x="630" y="845"/>
                  <a:pt x="624" y="847"/>
                  <a:pt x="618" y="847"/>
                </a:cubicBezTo>
                <a:cubicBezTo>
                  <a:pt x="313" y="847"/>
                  <a:pt x="313" y="847"/>
                  <a:pt x="313" y="847"/>
                </a:cubicBezTo>
                <a:cubicBezTo>
                  <a:pt x="302" y="847"/>
                  <a:pt x="293" y="839"/>
                  <a:pt x="292" y="827"/>
                </a:cubicBezTo>
                <a:cubicBezTo>
                  <a:pt x="290" y="774"/>
                  <a:pt x="286" y="742"/>
                  <a:pt x="284" y="724"/>
                </a:cubicBezTo>
                <a:cubicBezTo>
                  <a:pt x="284" y="715"/>
                  <a:pt x="272" y="706"/>
                  <a:pt x="260" y="706"/>
                </a:cubicBezTo>
                <a:cubicBezTo>
                  <a:pt x="258" y="706"/>
                  <a:pt x="256" y="706"/>
                  <a:pt x="254" y="707"/>
                </a:cubicBezTo>
                <a:cubicBezTo>
                  <a:pt x="216" y="720"/>
                  <a:pt x="189" y="725"/>
                  <a:pt x="169" y="725"/>
                </a:cubicBezTo>
                <a:cubicBezTo>
                  <a:pt x="95" y="725"/>
                  <a:pt x="134" y="648"/>
                  <a:pt x="120" y="629"/>
                </a:cubicBezTo>
                <a:cubicBezTo>
                  <a:pt x="101" y="604"/>
                  <a:pt x="101" y="604"/>
                  <a:pt x="101" y="604"/>
                </a:cubicBezTo>
                <a:cubicBezTo>
                  <a:pt x="96" y="597"/>
                  <a:pt x="96" y="589"/>
                  <a:pt x="100" y="583"/>
                </a:cubicBezTo>
                <a:cubicBezTo>
                  <a:pt x="110" y="568"/>
                  <a:pt x="110" y="568"/>
                  <a:pt x="110" y="568"/>
                </a:cubicBezTo>
                <a:cubicBezTo>
                  <a:pt x="98" y="565"/>
                  <a:pt x="98" y="565"/>
                  <a:pt x="98" y="565"/>
                </a:cubicBezTo>
                <a:cubicBezTo>
                  <a:pt x="93" y="563"/>
                  <a:pt x="89" y="560"/>
                  <a:pt x="86" y="555"/>
                </a:cubicBezTo>
                <a:cubicBezTo>
                  <a:pt x="84" y="550"/>
                  <a:pt x="84" y="545"/>
                  <a:pt x="86" y="540"/>
                </a:cubicBezTo>
                <a:cubicBezTo>
                  <a:pt x="94" y="519"/>
                  <a:pt x="94" y="519"/>
                  <a:pt x="94" y="519"/>
                </a:cubicBezTo>
                <a:cubicBezTo>
                  <a:pt x="95" y="517"/>
                  <a:pt x="94" y="514"/>
                  <a:pt x="92" y="513"/>
                </a:cubicBezTo>
                <a:cubicBezTo>
                  <a:pt x="65" y="501"/>
                  <a:pt x="65" y="501"/>
                  <a:pt x="65" y="501"/>
                </a:cubicBezTo>
                <a:cubicBezTo>
                  <a:pt x="59" y="499"/>
                  <a:pt x="54" y="493"/>
                  <a:pt x="52" y="487"/>
                </a:cubicBezTo>
                <a:cubicBezTo>
                  <a:pt x="50" y="480"/>
                  <a:pt x="51" y="473"/>
                  <a:pt x="55" y="467"/>
                </a:cubicBezTo>
                <a:cubicBezTo>
                  <a:pt x="55" y="466"/>
                  <a:pt x="55" y="466"/>
                  <a:pt x="55" y="466"/>
                </a:cubicBezTo>
                <a:cubicBezTo>
                  <a:pt x="73" y="438"/>
                  <a:pt x="97" y="412"/>
                  <a:pt x="112" y="381"/>
                </a:cubicBezTo>
                <a:cubicBezTo>
                  <a:pt x="118" y="368"/>
                  <a:pt x="118" y="368"/>
                  <a:pt x="118" y="368"/>
                </a:cubicBezTo>
                <a:cubicBezTo>
                  <a:pt x="122" y="359"/>
                  <a:pt x="117" y="345"/>
                  <a:pt x="115" y="335"/>
                </a:cubicBezTo>
                <a:cubicBezTo>
                  <a:pt x="112" y="325"/>
                  <a:pt x="112" y="325"/>
                  <a:pt x="112" y="325"/>
                </a:cubicBezTo>
                <a:cubicBezTo>
                  <a:pt x="107" y="301"/>
                  <a:pt x="108" y="271"/>
                  <a:pt x="114" y="248"/>
                </a:cubicBezTo>
                <a:cubicBezTo>
                  <a:pt x="146" y="120"/>
                  <a:pt x="286" y="48"/>
                  <a:pt x="425" y="48"/>
                </a:cubicBezTo>
                <a:cubicBezTo>
                  <a:pt x="597" y="48"/>
                  <a:pt x="767" y="158"/>
                  <a:pt x="729" y="4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>
            <a:off x="7140593" y="3236142"/>
            <a:ext cx="350457" cy="285647"/>
          </a:xfrm>
          <a:custGeom>
            <a:avLst/>
            <a:gdLst>
              <a:gd name="T0" fmla="*/ 367 w 554"/>
              <a:gd name="T1" fmla="*/ 21 h 452"/>
              <a:gd name="T2" fmla="*/ 325 w 554"/>
              <a:gd name="T3" fmla="*/ 5 h 452"/>
              <a:gd name="T4" fmla="*/ 298 w 554"/>
              <a:gd name="T5" fmla="*/ 11 h 452"/>
              <a:gd name="T6" fmla="*/ 267 w 554"/>
              <a:gd name="T7" fmla="*/ 0 h 452"/>
              <a:gd name="T8" fmla="*/ 243 w 554"/>
              <a:gd name="T9" fmla="*/ 7 h 452"/>
              <a:gd name="T10" fmla="*/ 223 w 554"/>
              <a:gd name="T11" fmla="*/ 5 h 452"/>
              <a:gd name="T12" fmla="*/ 168 w 554"/>
              <a:gd name="T13" fmla="*/ 24 h 452"/>
              <a:gd name="T14" fmla="*/ 163 w 554"/>
              <a:gd name="T15" fmla="*/ 24 h 452"/>
              <a:gd name="T16" fmla="*/ 96 w 554"/>
              <a:gd name="T17" fmla="*/ 54 h 452"/>
              <a:gd name="T18" fmla="*/ 38 w 554"/>
              <a:gd name="T19" fmla="*/ 123 h 452"/>
              <a:gd name="T20" fmla="*/ 15 w 554"/>
              <a:gd name="T21" fmla="*/ 156 h 452"/>
              <a:gd name="T22" fmla="*/ 15 w 554"/>
              <a:gd name="T23" fmla="*/ 161 h 452"/>
              <a:gd name="T24" fmla="*/ 0 w 554"/>
              <a:gd name="T25" fmla="*/ 210 h 452"/>
              <a:gd name="T26" fmla="*/ 39 w 554"/>
              <a:gd name="T27" fmla="*/ 282 h 452"/>
              <a:gd name="T28" fmla="*/ 103 w 554"/>
              <a:gd name="T29" fmla="*/ 327 h 452"/>
              <a:gd name="T30" fmla="*/ 135 w 554"/>
              <a:gd name="T31" fmla="*/ 319 h 452"/>
              <a:gd name="T32" fmla="*/ 177 w 554"/>
              <a:gd name="T33" fmla="*/ 344 h 452"/>
              <a:gd name="T34" fmla="*/ 260 w 554"/>
              <a:gd name="T35" fmla="*/ 403 h 452"/>
              <a:gd name="T36" fmla="*/ 296 w 554"/>
              <a:gd name="T37" fmla="*/ 395 h 452"/>
              <a:gd name="T38" fmla="*/ 391 w 554"/>
              <a:gd name="T39" fmla="*/ 452 h 452"/>
              <a:gd name="T40" fmla="*/ 492 w 554"/>
              <a:gd name="T41" fmla="*/ 382 h 452"/>
              <a:gd name="T42" fmla="*/ 549 w 554"/>
              <a:gd name="T43" fmla="*/ 287 h 452"/>
              <a:gd name="T44" fmla="*/ 547 w 554"/>
              <a:gd name="T45" fmla="*/ 267 h 452"/>
              <a:gd name="T46" fmla="*/ 554 w 554"/>
              <a:gd name="T47" fmla="*/ 235 h 452"/>
              <a:gd name="T48" fmla="*/ 536 w 554"/>
              <a:gd name="T49" fmla="*/ 185 h 452"/>
              <a:gd name="T50" fmla="*/ 537 w 554"/>
              <a:gd name="T51" fmla="*/ 174 h 452"/>
              <a:gd name="T52" fmla="*/ 493 w 554"/>
              <a:gd name="T53" fmla="*/ 106 h 452"/>
              <a:gd name="T54" fmla="*/ 367 w 554"/>
              <a:gd name="T55" fmla="*/ 21 h 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54" h="452">
                <a:moveTo>
                  <a:pt x="367" y="21"/>
                </a:moveTo>
                <a:cubicBezTo>
                  <a:pt x="356" y="11"/>
                  <a:pt x="341" y="5"/>
                  <a:pt x="325" y="5"/>
                </a:cubicBezTo>
                <a:cubicBezTo>
                  <a:pt x="315" y="5"/>
                  <a:pt x="306" y="7"/>
                  <a:pt x="298" y="11"/>
                </a:cubicBezTo>
                <a:cubicBezTo>
                  <a:pt x="289" y="4"/>
                  <a:pt x="279" y="0"/>
                  <a:pt x="267" y="0"/>
                </a:cubicBezTo>
                <a:cubicBezTo>
                  <a:pt x="258" y="0"/>
                  <a:pt x="250" y="3"/>
                  <a:pt x="243" y="7"/>
                </a:cubicBezTo>
                <a:cubicBezTo>
                  <a:pt x="237" y="5"/>
                  <a:pt x="230" y="5"/>
                  <a:pt x="223" y="5"/>
                </a:cubicBezTo>
                <a:cubicBezTo>
                  <a:pt x="203" y="5"/>
                  <a:pt x="183" y="12"/>
                  <a:pt x="168" y="24"/>
                </a:cubicBezTo>
                <a:cubicBezTo>
                  <a:pt x="166" y="24"/>
                  <a:pt x="165" y="24"/>
                  <a:pt x="163" y="24"/>
                </a:cubicBezTo>
                <a:cubicBezTo>
                  <a:pt x="136" y="24"/>
                  <a:pt x="112" y="36"/>
                  <a:pt x="96" y="54"/>
                </a:cubicBezTo>
                <a:cubicBezTo>
                  <a:pt x="63" y="60"/>
                  <a:pt x="38" y="89"/>
                  <a:pt x="38" y="123"/>
                </a:cubicBezTo>
                <a:cubicBezTo>
                  <a:pt x="24" y="128"/>
                  <a:pt x="15" y="141"/>
                  <a:pt x="15" y="156"/>
                </a:cubicBezTo>
                <a:cubicBezTo>
                  <a:pt x="15" y="158"/>
                  <a:pt x="15" y="159"/>
                  <a:pt x="15" y="161"/>
                </a:cubicBezTo>
                <a:cubicBezTo>
                  <a:pt x="6" y="175"/>
                  <a:pt x="0" y="192"/>
                  <a:pt x="0" y="210"/>
                </a:cubicBezTo>
                <a:cubicBezTo>
                  <a:pt x="0" y="240"/>
                  <a:pt x="16" y="266"/>
                  <a:pt x="39" y="282"/>
                </a:cubicBezTo>
                <a:cubicBezTo>
                  <a:pt x="48" y="308"/>
                  <a:pt x="74" y="327"/>
                  <a:pt x="103" y="327"/>
                </a:cubicBezTo>
                <a:cubicBezTo>
                  <a:pt x="115" y="327"/>
                  <a:pt x="126" y="324"/>
                  <a:pt x="135" y="319"/>
                </a:cubicBezTo>
                <a:cubicBezTo>
                  <a:pt x="145" y="332"/>
                  <a:pt x="160" y="341"/>
                  <a:pt x="177" y="344"/>
                </a:cubicBezTo>
                <a:cubicBezTo>
                  <a:pt x="189" y="378"/>
                  <a:pt x="222" y="403"/>
                  <a:pt x="260" y="403"/>
                </a:cubicBezTo>
                <a:cubicBezTo>
                  <a:pt x="273" y="403"/>
                  <a:pt x="285" y="400"/>
                  <a:pt x="296" y="395"/>
                </a:cubicBezTo>
                <a:cubicBezTo>
                  <a:pt x="314" y="429"/>
                  <a:pt x="350" y="452"/>
                  <a:pt x="391" y="452"/>
                </a:cubicBezTo>
                <a:cubicBezTo>
                  <a:pt x="437" y="452"/>
                  <a:pt x="477" y="423"/>
                  <a:pt x="492" y="382"/>
                </a:cubicBezTo>
                <a:cubicBezTo>
                  <a:pt x="526" y="364"/>
                  <a:pt x="549" y="328"/>
                  <a:pt x="549" y="287"/>
                </a:cubicBezTo>
                <a:cubicBezTo>
                  <a:pt x="549" y="280"/>
                  <a:pt x="548" y="274"/>
                  <a:pt x="547" y="267"/>
                </a:cubicBezTo>
                <a:cubicBezTo>
                  <a:pt x="552" y="257"/>
                  <a:pt x="554" y="246"/>
                  <a:pt x="554" y="235"/>
                </a:cubicBezTo>
                <a:cubicBezTo>
                  <a:pt x="554" y="216"/>
                  <a:pt x="547" y="199"/>
                  <a:pt x="536" y="185"/>
                </a:cubicBezTo>
                <a:cubicBezTo>
                  <a:pt x="536" y="182"/>
                  <a:pt x="537" y="178"/>
                  <a:pt x="537" y="174"/>
                </a:cubicBezTo>
                <a:cubicBezTo>
                  <a:pt x="537" y="144"/>
                  <a:pt x="519" y="118"/>
                  <a:pt x="493" y="106"/>
                </a:cubicBezTo>
                <a:cubicBezTo>
                  <a:pt x="472" y="57"/>
                  <a:pt x="423" y="22"/>
                  <a:pt x="367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36038" y="3063875"/>
            <a:ext cx="514350" cy="439738"/>
          </a:xfrm>
          <a:custGeom>
            <a:avLst/>
            <a:gdLst>
              <a:gd name="T0" fmla="*/ 121 w 136"/>
              <a:gd name="T1" fmla="*/ 15 h 117"/>
              <a:gd name="T2" fmla="*/ 68 w 136"/>
              <a:gd name="T3" fmla="*/ 14 h 117"/>
              <a:gd name="T4" fmla="*/ 15 w 136"/>
              <a:gd name="T5" fmla="*/ 15 h 117"/>
              <a:gd name="T6" fmla="*/ 15 w 136"/>
              <a:gd name="T7" fmla="*/ 69 h 117"/>
              <a:gd name="T8" fmla="*/ 59 w 136"/>
              <a:gd name="T9" fmla="*/ 112 h 117"/>
              <a:gd name="T10" fmla="*/ 77 w 136"/>
              <a:gd name="T11" fmla="*/ 112 h 117"/>
              <a:gd name="T12" fmla="*/ 121 w 136"/>
              <a:gd name="T13" fmla="*/ 69 h 117"/>
              <a:gd name="T14" fmla="*/ 121 w 136"/>
              <a:gd name="T15" fmla="*/ 15 h 117"/>
              <a:gd name="T16" fmla="*/ 115 w 136"/>
              <a:gd name="T17" fmla="*/ 63 h 117"/>
              <a:gd name="T18" fmla="*/ 71 w 136"/>
              <a:gd name="T19" fmla="*/ 107 h 117"/>
              <a:gd name="T20" fmla="*/ 65 w 136"/>
              <a:gd name="T21" fmla="*/ 107 h 117"/>
              <a:gd name="T22" fmla="*/ 21 w 136"/>
              <a:gd name="T23" fmla="*/ 63 h 117"/>
              <a:gd name="T24" fmla="*/ 21 w 136"/>
              <a:gd name="T25" fmla="*/ 21 h 117"/>
              <a:gd name="T26" fmla="*/ 63 w 136"/>
              <a:gd name="T27" fmla="*/ 20 h 117"/>
              <a:gd name="T28" fmla="*/ 68 w 136"/>
              <a:gd name="T29" fmla="*/ 25 h 117"/>
              <a:gd name="T30" fmla="*/ 73 w 136"/>
              <a:gd name="T31" fmla="*/ 20 h 117"/>
              <a:gd name="T32" fmla="*/ 115 w 136"/>
              <a:gd name="T33" fmla="*/ 21 h 117"/>
              <a:gd name="T34" fmla="*/ 115 w 136"/>
              <a:gd name="T35" fmla="*/ 63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6" h="117">
                <a:moveTo>
                  <a:pt x="121" y="15"/>
                </a:moveTo>
                <a:cubicBezTo>
                  <a:pt x="106" y="1"/>
                  <a:pt x="83" y="0"/>
                  <a:pt x="68" y="14"/>
                </a:cubicBezTo>
                <a:cubicBezTo>
                  <a:pt x="53" y="0"/>
                  <a:pt x="30" y="1"/>
                  <a:pt x="15" y="15"/>
                </a:cubicBezTo>
                <a:cubicBezTo>
                  <a:pt x="0" y="30"/>
                  <a:pt x="0" y="54"/>
                  <a:pt x="15" y="69"/>
                </a:cubicBezTo>
                <a:cubicBezTo>
                  <a:pt x="20" y="73"/>
                  <a:pt x="59" y="112"/>
                  <a:pt x="59" y="112"/>
                </a:cubicBezTo>
                <a:cubicBezTo>
                  <a:pt x="64" y="117"/>
                  <a:pt x="72" y="117"/>
                  <a:pt x="77" y="112"/>
                </a:cubicBezTo>
                <a:cubicBezTo>
                  <a:pt x="77" y="112"/>
                  <a:pt x="120" y="69"/>
                  <a:pt x="121" y="69"/>
                </a:cubicBezTo>
                <a:cubicBezTo>
                  <a:pt x="136" y="54"/>
                  <a:pt x="136" y="30"/>
                  <a:pt x="121" y="15"/>
                </a:cubicBezTo>
                <a:close/>
                <a:moveTo>
                  <a:pt x="115" y="63"/>
                </a:moveTo>
                <a:cubicBezTo>
                  <a:pt x="71" y="107"/>
                  <a:pt x="71" y="107"/>
                  <a:pt x="71" y="107"/>
                </a:cubicBezTo>
                <a:cubicBezTo>
                  <a:pt x="69" y="108"/>
                  <a:pt x="67" y="108"/>
                  <a:pt x="65" y="107"/>
                </a:cubicBezTo>
                <a:cubicBezTo>
                  <a:pt x="21" y="63"/>
                  <a:pt x="21" y="63"/>
                  <a:pt x="21" y="63"/>
                </a:cubicBezTo>
                <a:cubicBezTo>
                  <a:pt x="9" y="51"/>
                  <a:pt x="9" y="32"/>
                  <a:pt x="21" y="21"/>
                </a:cubicBezTo>
                <a:cubicBezTo>
                  <a:pt x="32" y="9"/>
                  <a:pt x="51" y="9"/>
                  <a:pt x="63" y="20"/>
                </a:cubicBezTo>
                <a:cubicBezTo>
                  <a:pt x="68" y="25"/>
                  <a:pt x="68" y="25"/>
                  <a:pt x="68" y="25"/>
                </a:cubicBezTo>
                <a:cubicBezTo>
                  <a:pt x="73" y="20"/>
                  <a:pt x="73" y="20"/>
                  <a:pt x="73" y="20"/>
                </a:cubicBezTo>
                <a:cubicBezTo>
                  <a:pt x="85" y="9"/>
                  <a:pt x="104" y="9"/>
                  <a:pt x="115" y="21"/>
                </a:cubicBezTo>
                <a:cubicBezTo>
                  <a:pt x="127" y="32"/>
                  <a:pt x="127" y="51"/>
                  <a:pt x="115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4926526" y="3154363"/>
            <a:ext cx="71438" cy="71438"/>
          </a:xfrm>
          <a:custGeom>
            <a:avLst/>
            <a:gdLst>
              <a:gd name="T0" fmla="*/ 17 w 19"/>
              <a:gd name="T1" fmla="*/ 0 h 19"/>
              <a:gd name="T2" fmla="*/ 17 w 19"/>
              <a:gd name="T3" fmla="*/ 0 h 19"/>
              <a:gd name="T4" fmla="*/ 0 w 19"/>
              <a:gd name="T5" fmla="*/ 17 h 19"/>
              <a:gd name="T6" fmla="*/ 0 w 19"/>
              <a:gd name="T7" fmla="*/ 17 h 19"/>
              <a:gd name="T8" fmla="*/ 2 w 19"/>
              <a:gd name="T9" fmla="*/ 19 h 19"/>
              <a:gd name="T10" fmla="*/ 4 w 19"/>
              <a:gd name="T11" fmla="*/ 17 h 19"/>
              <a:gd name="T12" fmla="*/ 4 w 19"/>
              <a:gd name="T13" fmla="*/ 17 h 19"/>
              <a:gd name="T14" fmla="*/ 17 w 19"/>
              <a:gd name="T15" fmla="*/ 4 h 19"/>
              <a:gd name="T16" fmla="*/ 17 w 19"/>
              <a:gd name="T17" fmla="*/ 4 h 19"/>
              <a:gd name="T18" fmla="*/ 19 w 19"/>
              <a:gd name="T19" fmla="*/ 2 h 19"/>
              <a:gd name="T20" fmla="*/ 17 w 19"/>
              <a:gd name="T21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" h="19">
                <a:moveTo>
                  <a:pt x="17" y="0"/>
                </a:move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8"/>
                  <a:pt x="1" y="19"/>
                  <a:pt x="2" y="19"/>
                </a:cubicBezTo>
                <a:cubicBezTo>
                  <a:pt x="3" y="19"/>
                  <a:pt x="4" y="18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0"/>
                  <a:pt x="10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8" y="4"/>
                  <a:pt x="19" y="3"/>
                  <a:pt x="19" y="2"/>
                </a:cubicBezTo>
                <a:cubicBezTo>
                  <a:pt x="19" y="1"/>
                  <a:pt x="18" y="0"/>
                  <a:pt x="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84060" y="4165600"/>
            <a:ext cx="562287" cy="561341"/>
          </a:xfrm>
          <a:custGeom>
            <a:avLst/>
            <a:gdLst>
              <a:gd name="T0" fmla="*/ 124 w 248"/>
              <a:gd name="T1" fmla="*/ 248 h 248"/>
              <a:gd name="T2" fmla="*/ 0 w 248"/>
              <a:gd name="T3" fmla="*/ 124 h 248"/>
              <a:gd name="T4" fmla="*/ 124 w 248"/>
              <a:gd name="T5" fmla="*/ 0 h 248"/>
              <a:gd name="T6" fmla="*/ 248 w 248"/>
              <a:gd name="T7" fmla="*/ 124 h 248"/>
              <a:gd name="T8" fmla="*/ 124 w 248"/>
              <a:gd name="T9" fmla="*/ 248 h 248"/>
              <a:gd name="T10" fmla="*/ 124 w 248"/>
              <a:gd name="T11" fmla="*/ 16 h 248"/>
              <a:gd name="T12" fmla="*/ 16 w 248"/>
              <a:gd name="T13" fmla="*/ 124 h 248"/>
              <a:gd name="T14" fmla="*/ 124 w 248"/>
              <a:gd name="T15" fmla="*/ 232 h 248"/>
              <a:gd name="T16" fmla="*/ 232 w 248"/>
              <a:gd name="T17" fmla="*/ 124 h 248"/>
              <a:gd name="T18" fmla="*/ 124 w 248"/>
              <a:gd name="T19" fmla="*/ 16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8" h="248">
                <a:moveTo>
                  <a:pt x="124" y="248"/>
                </a:moveTo>
                <a:cubicBezTo>
                  <a:pt x="56" y="248"/>
                  <a:pt x="0" y="192"/>
                  <a:pt x="0" y="124"/>
                </a:cubicBezTo>
                <a:cubicBezTo>
                  <a:pt x="0" y="55"/>
                  <a:pt x="56" y="0"/>
                  <a:pt x="124" y="0"/>
                </a:cubicBezTo>
                <a:cubicBezTo>
                  <a:pt x="192" y="0"/>
                  <a:pt x="248" y="55"/>
                  <a:pt x="248" y="124"/>
                </a:cubicBezTo>
                <a:cubicBezTo>
                  <a:pt x="248" y="192"/>
                  <a:pt x="192" y="248"/>
                  <a:pt x="124" y="248"/>
                </a:cubicBezTo>
                <a:close/>
                <a:moveTo>
                  <a:pt x="124" y="16"/>
                </a:moveTo>
                <a:cubicBezTo>
                  <a:pt x="64" y="16"/>
                  <a:pt x="16" y="64"/>
                  <a:pt x="16" y="124"/>
                </a:cubicBezTo>
                <a:cubicBezTo>
                  <a:pt x="16" y="183"/>
                  <a:pt x="64" y="232"/>
                  <a:pt x="124" y="232"/>
                </a:cubicBezTo>
                <a:cubicBezTo>
                  <a:pt x="184" y="232"/>
                  <a:pt x="232" y="183"/>
                  <a:pt x="232" y="124"/>
                </a:cubicBezTo>
                <a:cubicBezTo>
                  <a:pt x="232" y="64"/>
                  <a:pt x="184" y="16"/>
                  <a:pt x="124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3574935" y="4446744"/>
            <a:ext cx="380538" cy="210148"/>
          </a:xfrm>
          <a:custGeom>
            <a:avLst/>
            <a:gdLst>
              <a:gd name="T0" fmla="*/ 84 w 168"/>
              <a:gd name="T1" fmla="*/ 93 h 93"/>
              <a:gd name="T2" fmla="*/ 0 w 168"/>
              <a:gd name="T3" fmla="*/ 8 h 93"/>
              <a:gd name="T4" fmla="*/ 8 w 168"/>
              <a:gd name="T5" fmla="*/ 0 h 93"/>
              <a:gd name="T6" fmla="*/ 16 w 168"/>
              <a:gd name="T7" fmla="*/ 8 h 93"/>
              <a:gd name="T8" fmla="*/ 84 w 168"/>
              <a:gd name="T9" fmla="*/ 77 h 93"/>
              <a:gd name="T10" fmla="*/ 152 w 168"/>
              <a:gd name="T11" fmla="*/ 8 h 93"/>
              <a:gd name="T12" fmla="*/ 160 w 168"/>
              <a:gd name="T13" fmla="*/ 0 h 93"/>
              <a:gd name="T14" fmla="*/ 168 w 168"/>
              <a:gd name="T15" fmla="*/ 8 h 93"/>
              <a:gd name="T16" fmla="*/ 84 w 168"/>
              <a:gd name="T17" fmla="*/ 9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8" h="93">
                <a:moveTo>
                  <a:pt x="84" y="93"/>
                </a:moveTo>
                <a:cubicBezTo>
                  <a:pt x="38" y="93"/>
                  <a:pt x="0" y="54"/>
                  <a:pt x="0" y="8"/>
                </a:cubicBezTo>
                <a:cubicBezTo>
                  <a:pt x="0" y="3"/>
                  <a:pt x="4" y="0"/>
                  <a:pt x="8" y="0"/>
                </a:cubicBezTo>
                <a:cubicBezTo>
                  <a:pt x="12" y="0"/>
                  <a:pt x="16" y="3"/>
                  <a:pt x="16" y="8"/>
                </a:cubicBezTo>
                <a:cubicBezTo>
                  <a:pt x="16" y="45"/>
                  <a:pt x="47" y="77"/>
                  <a:pt x="84" y="77"/>
                </a:cubicBezTo>
                <a:cubicBezTo>
                  <a:pt x="121" y="77"/>
                  <a:pt x="152" y="45"/>
                  <a:pt x="152" y="8"/>
                </a:cubicBezTo>
                <a:cubicBezTo>
                  <a:pt x="152" y="3"/>
                  <a:pt x="156" y="0"/>
                  <a:pt x="160" y="0"/>
                </a:cubicBezTo>
                <a:cubicBezTo>
                  <a:pt x="164" y="0"/>
                  <a:pt x="168" y="3"/>
                  <a:pt x="168" y="8"/>
                </a:cubicBezTo>
                <a:cubicBezTo>
                  <a:pt x="168" y="54"/>
                  <a:pt x="129" y="93"/>
                  <a:pt x="84" y="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4" name="出自【趣你的PPT】(微信:qunideppt)：最优质的PPT资源库"/>
          <p:cNvSpPr>
            <a:spLocks/>
          </p:cNvSpPr>
          <p:nvPr/>
        </p:nvSpPr>
        <p:spPr bwMode="auto">
          <a:xfrm>
            <a:off x="3592921" y="4335044"/>
            <a:ext cx="135366" cy="84249"/>
          </a:xfrm>
          <a:custGeom>
            <a:avLst/>
            <a:gdLst>
              <a:gd name="T0" fmla="*/ 52 w 60"/>
              <a:gd name="T1" fmla="*/ 37 h 37"/>
              <a:gd name="T2" fmla="*/ 44 w 60"/>
              <a:gd name="T3" fmla="*/ 29 h 37"/>
              <a:gd name="T4" fmla="*/ 31 w 60"/>
              <a:gd name="T5" fmla="*/ 16 h 37"/>
              <a:gd name="T6" fmla="*/ 16 w 60"/>
              <a:gd name="T7" fmla="*/ 29 h 37"/>
              <a:gd name="T8" fmla="*/ 8 w 60"/>
              <a:gd name="T9" fmla="*/ 37 h 37"/>
              <a:gd name="T10" fmla="*/ 0 w 60"/>
              <a:gd name="T11" fmla="*/ 29 h 37"/>
              <a:gd name="T12" fmla="*/ 31 w 60"/>
              <a:gd name="T13" fmla="*/ 0 h 37"/>
              <a:gd name="T14" fmla="*/ 60 w 60"/>
              <a:gd name="T15" fmla="*/ 29 h 37"/>
              <a:gd name="T16" fmla="*/ 52 w 60"/>
              <a:gd name="T17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0" h="37">
                <a:moveTo>
                  <a:pt x="52" y="37"/>
                </a:moveTo>
                <a:cubicBezTo>
                  <a:pt x="48" y="37"/>
                  <a:pt x="44" y="33"/>
                  <a:pt x="44" y="29"/>
                </a:cubicBezTo>
                <a:cubicBezTo>
                  <a:pt x="44" y="22"/>
                  <a:pt x="38" y="16"/>
                  <a:pt x="31" y="16"/>
                </a:cubicBezTo>
                <a:cubicBezTo>
                  <a:pt x="23" y="16"/>
                  <a:pt x="16" y="23"/>
                  <a:pt x="16" y="29"/>
                </a:cubicBezTo>
                <a:cubicBezTo>
                  <a:pt x="16" y="33"/>
                  <a:pt x="12" y="37"/>
                  <a:pt x="8" y="37"/>
                </a:cubicBezTo>
                <a:cubicBezTo>
                  <a:pt x="4" y="37"/>
                  <a:pt x="0" y="33"/>
                  <a:pt x="0" y="29"/>
                </a:cubicBezTo>
                <a:cubicBezTo>
                  <a:pt x="0" y="14"/>
                  <a:pt x="14" y="0"/>
                  <a:pt x="31" y="0"/>
                </a:cubicBezTo>
                <a:cubicBezTo>
                  <a:pt x="47" y="0"/>
                  <a:pt x="60" y="13"/>
                  <a:pt x="60" y="29"/>
                </a:cubicBezTo>
                <a:cubicBezTo>
                  <a:pt x="60" y="33"/>
                  <a:pt x="56" y="37"/>
                  <a:pt x="52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3801175" y="4335044"/>
            <a:ext cx="136312" cy="84249"/>
          </a:xfrm>
          <a:custGeom>
            <a:avLst/>
            <a:gdLst>
              <a:gd name="T0" fmla="*/ 52 w 60"/>
              <a:gd name="T1" fmla="*/ 37 h 37"/>
              <a:gd name="T2" fmla="*/ 44 w 60"/>
              <a:gd name="T3" fmla="*/ 29 h 37"/>
              <a:gd name="T4" fmla="*/ 29 w 60"/>
              <a:gd name="T5" fmla="*/ 16 h 37"/>
              <a:gd name="T6" fmla="*/ 16 w 60"/>
              <a:gd name="T7" fmla="*/ 29 h 37"/>
              <a:gd name="T8" fmla="*/ 8 w 60"/>
              <a:gd name="T9" fmla="*/ 37 h 37"/>
              <a:gd name="T10" fmla="*/ 0 w 60"/>
              <a:gd name="T11" fmla="*/ 29 h 37"/>
              <a:gd name="T12" fmla="*/ 29 w 60"/>
              <a:gd name="T13" fmla="*/ 0 h 37"/>
              <a:gd name="T14" fmla="*/ 60 w 60"/>
              <a:gd name="T15" fmla="*/ 29 h 37"/>
              <a:gd name="T16" fmla="*/ 52 w 60"/>
              <a:gd name="T17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0" h="37">
                <a:moveTo>
                  <a:pt x="52" y="37"/>
                </a:moveTo>
                <a:cubicBezTo>
                  <a:pt x="48" y="37"/>
                  <a:pt x="44" y="33"/>
                  <a:pt x="44" y="29"/>
                </a:cubicBezTo>
                <a:cubicBezTo>
                  <a:pt x="44" y="23"/>
                  <a:pt x="37" y="16"/>
                  <a:pt x="29" y="16"/>
                </a:cubicBezTo>
                <a:cubicBezTo>
                  <a:pt x="22" y="16"/>
                  <a:pt x="16" y="22"/>
                  <a:pt x="16" y="29"/>
                </a:cubicBezTo>
                <a:cubicBezTo>
                  <a:pt x="16" y="33"/>
                  <a:pt x="12" y="37"/>
                  <a:pt x="8" y="37"/>
                </a:cubicBezTo>
                <a:cubicBezTo>
                  <a:pt x="4" y="37"/>
                  <a:pt x="0" y="33"/>
                  <a:pt x="0" y="29"/>
                </a:cubicBezTo>
                <a:cubicBezTo>
                  <a:pt x="0" y="13"/>
                  <a:pt x="13" y="0"/>
                  <a:pt x="29" y="0"/>
                </a:cubicBezTo>
                <a:cubicBezTo>
                  <a:pt x="46" y="0"/>
                  <a:pt x="60" y="14"/>
                  <a:pt x="60" y="29"/>
                </a:cubicBezTo>
                <a:cubicBezTo>
                  <a:pt x="60" y="33"/>
                  <a:pt x="56" y="37"/>
                  <a:pt x="52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1043985" y="4267929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388958" y="4628356"/>
            <a:ext cx="2333999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1969525" y="2752271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1314498" y="3112698"/>
            <a:ext cx="2333999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9731575" y="2627265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9731575" y="2993261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6507996" y="1653333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6507996" y="2019329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>
            <a:spLocks/>
          </p:cNvSpPr>
          <p:nvPr/>
        </p:nvSpPr>
        <p:spPr bwMode="auto">
          <a:xfrm>
            <a:off x="4202909" y="6189779"/>
            <a:ext cx="3678350" cy="668220"/>
          </a:xfrm>
          <a:custGeom>
            <a:avLst/>
            <a:gdLst>
              <a:gd name="T0" fmla="*/ 920 w 920"/>
              <a:gd name="T1" fmla="*/ 80 h 80"/>
              <a:gd name="T2" fmla="*/ 460 w 920"/>
              <a:gd name="T3" fmla="*/ 0 h 80"/>
              <a:gd name="T4" fmla="*/ 0 w 920"/>
              <a:gd name="T5" fmla="*/ 80 h 80"/>
              <a:gd name="T6" fmla="*/ 920 w 920"/>
              <a:gd name="T7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0" h="80">
                <a:moveTo>
                  <a:pt x="920" y="80"/>
                </a:moveTo>
                <a:cubicBezTo>
                  <a:pt x="818" y="32"/>
                  <a:pt x="650" y="0"/>
                  <a:pt x="460" y="0"/>
                </a:cubicBezTo>
                <a:cubicBezTo>
                  <a:pt x="270" y="0"/>
                  <a:pt x="102" y="32"/>
                  <a:pt x="0" y="80"/>
                </a:cubicBezTo>
                <a:lnTo>
                  <a:pt x="920" y="8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55" name="Group 54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56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1937356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29"/>
          <a:stretch>
            <a:fillRect/>
          </a:stretch>
        </p:blipFill>
        <p:spPr>
          <a:xfrm>
            <a:off x="119744" y="0"/>
            <a:ext cx="6119019" cy="2648339"/>
          </a:xfrm>
          <a:custGeom>
            <a:avLst/>
            <a:gdLst>
              <a:gd name="connsiteX0" fmla="*/ 0 w 6119019"/>
              <a:gd name="connsiteY0" fmla="*/ 0 h 2648339"/>
              <a:gd name="connsiteX1" fmla="*/ 6119019 w 6119019"/>
              <a:gd name="connsiteY1" fmla="*/ 0 h 2648339"/>
              <a:gd name="connsiteX2" fmla="*/ 6119019 w 6119019"/>
              <a:gd name="connsiteY2" fmla="*/ 2648339 h 2648339"/>
              <a:gd name="connsiteX3" fmla="*/ 0 w 6119019"/>
              <a:gd name="connsiteY3" fmla="*/ 2648339 h 2648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19019" h="2648339">
                <a:moveTo>
                  <a:pt x="0" y="0"/>
                </a:moveTo>
                <a:lnTo>
                  <a:pt x="6119019" y="0"/>
                </a:lnTo>
                <a:lnTo>
                  <a:pt x="6119019" y="2648339"/>
                </a:lnTo>
                <a:lnTo>
                  <a:pt x="0" y="2648339"/>
                </a:lnTo>
                <a:close/>
              </a:path>
            </a:pathLst>
          </a:custGeom>
        </p:spPr>
      </p:pic>
      <p:sp>
        <p:nvSpPr>
          <p:cNvPr id="9" name="出自【趣你的PPT】(微信:qunideppt)：最优质的PPT资源库"/>
          <p:cNvSpPr txBox="1"/>
          <p:nvPr/>
        </p:nvSpPr>
        <p:spPr>
          <a:xfrm>
            <a:off x="1960880" y="1686560"/>
            <a:ext cx="1066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目</a:t>
            </a: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2580640" y="2448560"/>
            <a:ext cx="1066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录</a:t>
            </a: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1472112" y="1640393"/>
            <a:ext cx="66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C</a:t>
            </a:r>
            <a:endParaRPr lang="zh-CN" altLang="en-US" sz="7200" b="1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2783709" y="2142041"/>
            <a:ext cx="16868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/>
              <a:t>ontents</a:t>
            </a:r>
            <a:endParaRPr lang="zh-CN" altLang="en-US" sz="2400" dirty="0"/>
          </a:p>
        </p:txBody>
      </p:sp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835" b="66235"/>
          <a:stretch>
            <a:fillRect/>
          </a:stretch>
        </p:blipFill>
        <p:spPr>
          <a:xfrm>
            <a:off x="9856652" y="4757471"/>
            <a:ext cx="2335348" cy="2100529"/>
          </a:xfrm>
          <a:custGeom>
            <a:avLst/>
            <a:gdLst>
              <a:gd name="connsiteX0" fmla="*/ 0 w 2335348"/>
              <a:gd name="connsiteY0" fmla="*/ 0 h 2100529"/>
              <a:gd name="connsiteX1" fmla="*/ 2335348 w 2335348"/>
              <a:gd name="connsiteY1" fmla="*/ 0 h 2100529"/>
              <a:gd name="connsiteX2" fmla="*/ 2335348 w 2335348"/>
              <a:gd name="connsiteY2" fmla="*/ 2100529 h 2100529"/>
              <a:gd name="connsiteX3" fmla="*/ 0 w 2335348"/>
              <a:gd name="connsiteY3" fmla="*/ 2100529 h 210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5348" h="2100529">
                <a:moveTo>
                  <a:pt x="0" y="0"/>
                </a:moveTo>
                <a:lnTo>
                  <a:pt x="2335348" y="0"/>
                </a:lnTo>
                <a:lnTo>
                  <a:pt x="2335348" y="2100529"/>
                </a:lnTo>
                <a:lnTo>
                  <a:pt x="0" y="2100529"/>
                </a:lnTo>
                <a:close/>
              </a:path>
            </a:pathLst>
          </a:custGeom>
        </p:spPr>
      </p:pic>
      <p:sp>
        <p:nvSpPr>
          <p:cNvPr id="1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153947" y="4097009"/>
            <a:ext cx="30572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  <p:sp>
        <p:nvSpPr>
          <p:cNvPr id="1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153947" y="3234941"/>
            <a:ext cx="30572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  <p:sp>
        <p:nvSpPr>
          <p:cNvPr id="1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153947" y="2372873"/>
            <a:ext cx="30572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  <p:sp>
        <p:nvSpPr>
          <p:cNvPr id="1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153947" y="4959076"/>
            <a:ext cx="30572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5269550" y="2372873"/>
            <a:ext cx="833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/>
              <a:t>01</a:t>
            </a:r>
            <a:endParaRPr lang="zh-CN" altLang="en-US" sz="3200" dirty="0"/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5269550" y="3234941"/>
            <a:ext cx="833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/>
              <a:t>02</a:t>
            </a:r>
            <a:endParaRPr lang="zh-CN" altLang="en-US" sz="3200" dirty="0"/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5269550" y="4097009"/>
            <a:ext cx="833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/>
              <a:t>03</a:t>
            </a:r>
            <a:endParaRPr lang="zh-CN" altLang="en-US" sz="3200" dirty="0"/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5269550" y="4959076"/>
            <a:ext cx="833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/>
              <a:t>04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85518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4597398" y="1712622"/>
            <a:ext cx="2941436" cy="3456610"/>
            <a:chOff x="4211638" y="1768476"/>
            <a:chExt cx="3870325" cy="4548187"/>
          </a:xfrm>
        </p:grpSpPr>
        <p:sp>
          <p:nvSpPr>
            <p:cNvPr id="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70613" y="1768476"/>
              <a:ext cx="1911350" cy="3324225"/>
            </a:xfrm>
            <a:custGeom>
              <a:avLst/>
              <a:gdLst>
                <a:gd name="T0" fmla="*/ 1336 w 1504"/>
                <a:gd name="T1" fmla="*/ 1208 h 2615"/>
                <a:gd name="T2" fmla="*/ 1229 w 1504"/>
                <a:gd name="T3" fmla="*/ 828 h 2615"/>
                <a:gd name="T4" fmla="*/ 963 w 1504"/>
                <a:gd name="T5" fmla="*/ 452 h 2615"/>
                <a:gd name="T6" fmla="*/ 562 w 1504"/>
                <a:gd name="T7" fmla="*/ 229 h 2615"/>
                <a:gd name="T8" fmla="*/ 279 w 1504"/>
                <a:gd name="T9" fmla="*/ 48 h 2615"/>
                <a:gd name="T10" fmla="*/ 0 w 1504"/>
                <a:gd name="T11" fmla="*/ 274 h 2615"/>
                <a:gd name="T12" fmla="*/ 0 w 1504"/>
                <a:gd name="T13" fmla="*/ 2191 h 2615"/>
                <a:gd name="T14" fmla="*/ 324 w 1504"/>
                <a:gd name="T15" fmla="*/ 2534 h 2615"/>
                <a:gd name="T16" fmla="*/ 797 w 1504"/>
                <a:gd name="T17" fmla="*/ 2376 h 2615"/>
                <a:gd name="T18" fmla="*/ 1193 w 1504"/>
                <a:gd name="T19" fmla="*/ 2024 h 2615"/>
                <a:gd name="T20" fmla="*/ 1336 w 1504"/>
                <a:gd name="T21" fmla="*/ 1620 h 2615"/>
                <a:gd name="T22" fmla="*/ 1336 w 1504"/>
                <a:gd name="T23" fmla="*/ 1208 h 2615"/>
                <a:gd name="T24" fmla="*/ 69 w 1504"/>
                <a:gd name="T25" fmla="*/ 272 h 2615"/>
                <a:gd name="T26" fmla="*/ 460 w 1504"/>
                <a:gd name="T27" fmla="*/ 171 h 2615"/>
                <a:gd name="T28" fmla="*/ 460 w 1504"/>
                <a:gd name="T29" fmla="*/ 519 h 2615"/>
                <a:gd name="T30" fmla="*/ 302 w 1504"/>
                <a:gd name="T31" fmla="*/ 583 h 2615"/>
                <a:gd name="T32" fmla="*/ 253 w 1504"/>
                <a:gd name="T33" fmla="*/ 500 h 2615"/>
                <a:gd name="T34" fmla="*/ 245 w 1504"/>
                <a:gd name="T35" fmla="*/ 537 h 2615"/>
                <a:gd name="T36" fmla="*/ 237 w 1504"/>
                <a:gd name="T37" fmla="*/ 686 h 2615"/>
                <a:gd name="T38" fmla="*/ 273 w 1504"/>
                <a:gd name="T39" fmla="*/ 715 h 2615"/>
                <a:gd name="T40" fmla="*/ 302 w 1504"/>
                <a:gd name="T41" fmla="*/ 650 h 2615"/>
                <a:gd name="T42" fmla="*/ 508 w 1504"/>
                <a:gd name="T43" fmla="*/ 565 h 2615"/>
                <a:gd name="T44" fmla="*/ 601 w 1504"/>
                <a:gd name="T45" fmla="*/ 302 h 2615"/>
                <a:gd name="T46" fmla="*/ 920 w 1504"/>
                <a:gd name="T47" fmla="*/ 504 h 2615"/>
                <a:gd name="T48" fmla="*/ 1150 w 1504"/>
                <a:gd name="T49" fmla="*/ 820 h 2615"/>
                <a:gd name="T50" fmla="*/ 880 w 1504"/>
                <a:gd name="T51" fmla="*/ 1176 h 2615"/>
                <a:gd name="T52" fmla="*/ 722 w 1504"/>
                <a:gd name="T53" fmla="*/ 1176 h 2615"/>
                <a:gd name="T54" fmla="*/ 742 w 1504"/>
                <a:gd name="T55" fmla="*/ 1006 h 2615"/>
                <a:gd name="T56" fmla="*/ 807 w 1504"/>
                <a:gd name="T57" fmla="*/ 933 h 2615"/>
                <a:gd name="T58" fmla="*/ 758 w 1504"/>
                <a:gd name="T59" fmla="*/ 921 h 2615"/>
                <a:gd name="T60" fmla="*/ 610 w 1504"/>
                <a:gd name="T61" fmla="*/ 949 h 2615"/>
                <a:gd name="T62" fmla="*/ 610 w 1504"/>
                <a:gd name="T63" fmla="*/ 990 h 2615"/>
                <a:gd name="T64" fmla="*/ 665 w 1504"/>
                <a:gd name="T65" fmla="*/ 1002 h 2615"/>
                <a:gd name="T66" fmla="*/ 459 w 1504"/>
                <a:gd name="T67" fmla="*/ 1281 h 2615"/>
                <a:gd name="T68" fmla="*/ 69 w 1504"/>
                <a:gd name="T69" fmla="*/ 783 h 2615"/>
                <a:gd name="T70" fmla="*/ 69 w 1504"/>
                <a:gd name="T71" fmla="*/ 272 h 2615"/>
                <a:gd name="T72" fmla="*/ 1151 w 1504"/>
                <a:gd name="T73" fmla="*/ 1988 h 2615"/>
                <a:gd name="T74" fmla="*/ 851 w 1504"/>
                <a:gd name="T75" fmla="*/ 2295 h 2615"/>
                <a:gd name="T76" fmla="*/ 766 w 1504"/>
                <a:gd name="T77" fmla="*/ 1806 h 2615"/>
                <a:gd name="T78" fmla="*/ 698 w 1504"/>
                <a:gd name="T79" fmla="*/ 1851 h 2615"/>
                <a:gd name="T80" fmla="*/ 811 w 1504"/>
                <a:gd name="T81" fmla="*/ 2191 h 2615"/>
                <a:gd name="T82" fmla="*/ 419 w 1504"/>
                <a:gd name="T83" fmla="*/ 2489 h 2615"/>
                <a:gd name="T84" fmla="*/ 69 w 1504"/>
                <a:gd name="T85" fmla="*/ 2191 h 2615"/>
                <a:gd name="T86" fmla="*/ 69 w 1504"/>
                <a:gd name="T87" fmla="*/ 1022 h 2615"/>
                <a:gd name="T88" fmla="*/ 685 w 1504"/>
                <a:gd name="T89" fmla="*/ 1422 h 2615"/>
                <a:gd name="T90" fmla="*/ 705 w 1504"/>
                <a:gd name="T91" fmla="*/ 1341 h 2615"/>
                <a:gd name="T92" fmla="*/ 576 w 1504"/>
                <a:gd name="T93" fmla="*/ 1329 h 2615"/>
                <a:gd name="T94" fmla="*/ 685 w 1504"/>
                <a:gd name="T95" fmla="*/ 1244 h 2615"/>
                <a:gd name="T96" fmla="*/ 1215 w 1504"/>
                <a:gd name="T97" fmla="*/ 913 h 2615"/>
                <a:gd name="T98" fmla="*/ 1264 w 1504"/>
                <a:gd name="T99" fmla="*/ 1228 h 2615"/>
                <a:gd name="T100" fmla="*/ 1203 w 1504"/>
                <a:gd name="T101" fmla="*/ 1649 h 2615"/>
                <a:gd name="T102" fmla="*/ 842 w 1504"/>
                <a:gd name="T103" fmla="*/ 1632 h 2615"/>
                <a:gd name="T104" fmla="*/ 807 w 1504"/>
                <a:gd name="T105" fmla="*/ 1602 h 2615"/>
                <a:gd name="T106" fmla="*/ 463 w 1504"/>
                <a:gd name="T107" fmla="*/ 1677 h 2615"/>
                <a:gd name="T108" fmla="*/ 459 w 1504"/>
                <a:gd name="T109" fmla="*/ 1602 h 2615"/>
                <a:gd name="T110" fmla="*/ 415 w 1504"/>
                <a:gd name="T111" fmla="*/ 1584 h 2615"/>
                <a:gd name="T112" fmla="*/ 419 w 1504"/>
                <a:gd name="T113" fmla="*/ 1681 h 2615"/>
                <a:gd name="T114" fmla="*/ 334 w 1504"/>
                <a:gd name="T115" fmla="*/ 1756 h 2615"/>
                <a:gd name="T116" fmla="*/ 423 w 1504"/>
                <a:gd name="T117" fmla="*/ 1729 h 2615"/>
                <a:gd name="T118" fmla="*/ 827 w 1504"/>
                <a:gd name="T119" fmla="*/ 1685 h 2615"/>
                <a:gd name="T120" fmla="*/ 985 w 1504"/>
                <a:gd name="T121" fmla="*/ 1756 h 2615"/>
                <a:gd name="T122" fmla="*/ 1288 w 1504"/>
                <a:gd name="T123" fmla="*/ 1685 h 2615"/>
                <a:gd name="T124" fmla="*/ 1151 w 1504"/>
                <a:gd name="T125" fmla="*/ 1988 h 2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04" h="2615">
                  <a:moveTo>
                    <a:pt x="1336" y="1208"/>
                  </a:moveTo>
                  <a:cubicBezTo>
                    <a:pt x="1336" y="1208"/>
                    <a:pt x="1436" y="990"/>
                    <a:pt x="1229" y="828"/>
                  </a:cubicBezTo>
                  <a:cubicBezTo>
                    <a:pt x="1229" y="828"/>
                    <a:pt x="1242" y="541"/>
                    <a:pt x="963" y="452"/>
                  </a:cubicBezTo>
                  <a:cubicBezTo>
                    <a:pt x="963" y="452"/>
                    <a:pt x="922" y="250"/>
                    <a:pt x="562" y="229"/>
                  </a:cubicBezTo>
                  <a:cubicBezTo>
                    <a:pt x="562" y="229"/>
                    <a:pt x="506" y="39"/>
                    <a:pt x="279" y="48"/>
                  </a:cubicBezTo>
                  <a:cubicBezTo>
                    <a:pt x="53" y="56"/>
                    <a:pt x="25" y="225"/>
                    <a:pt x="0" y="274"/>
                  </a:cubicBezTo>
                  <a:cubicBezTo>
                    <a:pt x="0" y="2191"/>
                    <a:pt x="0" y="2191"/>
                    <a:pt x="0" y="2191"/>
                  </a:cubicBezTo>
                  <a:cubicBezTo>
                    <a:pt x="0" y="2191"/>
                    <a:pt x="41" y="2526"/>
                    <a:pt x="324" y="2534"/>
                  </a:cubicBezTo>
                  <a:cubicBezTo>
                    <a:pt x="324" y="2534"/>
                    <a:pt x="643" y="2615"/>
                    <a:pt x="797" y="2376"/>
                  </a:cubicBezTo>
                  <a:cubicBezTo>
                    <a:pt x="797" y="2376"/>
                    <a:pt x="1104" y="2364"/>
                    <a:pt x="1193" y="2024"/>
                  </a:cubicBezTo>
                  <a:cubicBezTo>
                    <a:pt x="1193" y="2024"/>
                    <a:pt x="1368" y="1930"/>
                    <a:pt x="1336" y="1620"/>
                  </a:cubicBezTo>
                  <a:cubicBezTo>
                    <a:pt x="1336" y="1620"/>
                    <a:pt x="1504" y="1402"/>
                    <a:pt x="1336" y="1208"/>
                  </a:cubicBezTo>
                  <a:close/>
                  <a:moveTo>
                    <a:pt x="69" y="272"/>
                  </a:moveTo>
                  <a:cubicBezTo>
                    <a:pt x="69" y="272"/>
                    <a:pt x="204" y="0"/>
                    <a:pt x="460" y="171"/>
                  </a:cubicBezTo>
                  <a:cubicBezTo>
                    <a:pt x="460" y="171"/>
                    <a:pt x="631" y="356"/>
                    <a:pt x="460" y="519"/>
                  </a:cubicBezTo>
                  <a:cubicBezTo>
                    <a:pt x="460" y="519"/>
                    <a:pt x="429" y="562"/>
                    <a:pt x="302" y="583"/>
                  </a:cubicBezTo>
                  <a:cubicBezTo>
                    <a:pt x="302" y="583"/>
                    <a:pt x="309" y="476"/>
                    <a:pt x="253" y="500"/>
                  </a:cubicBezTo>
                  <a:cubicBezTo>
                    <a:pt x="253" y="500"/>
                    <a:pt x="233" y="508"/>
                    <a:pt x="245" y="537"/>
                  </a:cubicBezTo>
                  <a:cubicBezTo>
                    <a:pt x="245" y="537"/>
                    <a:pt x="285" y="597"/>
                    <a:pt x="237" y="686"/>
                  </a:cubicBezTo>
                  <a:cubicBezTo>
                    <a:pt x="237" y="686"/>
                    <a:pt x="225" y="747"/>
                    <a:pt x="273" y="715"/>
                  </a:cubicBezTo>
                  <a:cubicBezTo>
                    <a:pt x="273" y="715"/>
                    <a:pt x="308" y="662"/>
                    <a:pt x="302" y="650"/>
                  </a:cubicBezTo>
                  <a:cubicBezTo>
                    <a:pt x="302" y="650"/>
                    <a:pt x="419" y="642"/>
                    <a:pt x="508" y="565"/>
                  </a:cubicBezTo>
                  <a:cubicBezTo>
                    <a:pt x="508" y="565"/>
                    <a:pt x="613" y="496"/>
                    <a:pt x="601" y="302"/>
                  </a:cubicBezTo>
                  <a:cubicBezTo>
                    <a:pt x="601" y="302"/>
                    <a:pt x="815" y="274"/>
                    <a:pt x="920" y="504"/>
                  </a:cubicBezTo>
                  <a:cubicBezTo>
                    <a:pt x="920" y="504"/>
                    <a:pt x="1159" y="549"/>
                    <a:pt x="1150" y="820"/>
                  </a:cubicBezTo>
                  <a:cubicBezTo>
                    <a:pt x="1150" y="820"/>
                    <a:pt x="1138" y="1119"/>
                    <a:pt x="880" y="1176"/>
                  </a:cubicBezTo>
                  <a:cubicBezTo>
                    <a:pt x="880" y="1176"/>
                    <a:pt x="783" y="1188"/>
                    <a:pt x="722" y="1176"/>
                  </a:cubicBezTo>
                  <a:cubicBezTo>
                    <a:pt x="722" y="1176"/>
                    <a:pt x="746" y="1050"/>
                    <a:pt x="742" y="1006"/>
                  </a:cubicBezTo>
                  <a:cubicBezTo>
                    <a:pt x="742" y="1006"/>
                    <a:pt x="807" y="949"/>
                    <a:pt x="807" y="933"/>
                  </a:cubicBezTo>
                  <a:cubicBezTo>
                    <a:pt x="807" y="933"/>
                    <a:pt x="803" y="897"/>
                    <a:pt x="758" y="921"/>
                  </a:cubicBezTo>
                  <a:cubicBezTo>
                    <a:pt x="758" y="921"/>
                    <a:pt x="749" y="985"/>
                    <a:pt x="610" y="949"/>
                  </a:cubicBezTo>
                  <a:cubicBezTo>
                    <a:pt x="610" y="949"/>
                    <a:pt x="546" y="949"/>
                    <a:pt x="610" y="990"/>
                  </a:cubicBezTo>
                  <a:cubicBezTo>
                    <a:pt x="610" y="990"/>
                    <a:pt x="645" y="1002"/>
                    <a:pt x="665" y="1002"/>
                  </a:cubicBezTo>
                  <a:cubicBezTo>
                    <a:pt x="665" y="1002"/>
                    <a:pt x="726" y="1273"/>
                    <a:pt x="459" y="1281"/>
                  </a:cubicBezTo>
                  <a:cubicBezTo>
                    <a:pt x="459" y="1281"/>
                    <a:pt x="164" y="1176"/>
                    <a:pt x="69" y="783"/>
                  </a:cubicBezTo>
                  <a:lnTo>
                    <a:pt x="69" y="272"/>
                  </a:lnTo>
                  <a:close/>
                  <a:moveTo>
                    <a:pt x="1151" y="1988"/>
                  </a:moveTo>
                  <a:cubicBezTo>
                    <a:pt x="1042" y="2291"/>
                    <a:pt x="851" y="2295"/>
                    <a:pt x="851" y="2295"/>
                  </a:cubicBezTo>
                  <a:cubicBezTo>
                    <a:pt x="973" y="1996"/>
                    <a:pt x="766" y="1806"/>
                    <a:pt x="766" y="1806"/>
                  </a:cubicBezTo>
                  <a:cubicBezTo>
                    <a:pt x="702" y="1766"/>
                    <a:pt x="698" y="1851"/>
                    <a:pt x="698" y="1851"/>
                  </a:cubicBezTo>
                  <a:cubicBezTo>
                    <a:pt x="863" y="1972"/>
                    <a:pt x="811" y="2191"/>
                    <a:pt x="811" y="2191"/>
                  </a:cubicBezTo>
                  <a:cubicBezTo>
                    <a:pt x="758" y="2487"/>
                    <a:pt x="419" y="2489"/>
                    <a:pt x="419" y="2489"/>
                  </a:cubicBezTo>
                  <a:cubicBezTo>
                    <a:pt x="136" y="2493"/>
                    <a:pt x="69" y="2191"/>
                    <a:pt x="69" y="2191"/>
                  </a:cubicBezTo>
                  <a:cubicBezTo>
                    <a:pt x="69" y="1022"/>
                    <a:pt x="69" y="1022"/>
                    <a:pt x="69" y="1022"/>
                  </a:cubicBezTo>
                  <a:cubicBezTo>
                    <a:pt x="294" y="1414"/>
                    <a:pt x="685" y="1422"/>
                    <a:pt x="685" y="1422"/>
                  </a:cubicBezTo>
                  <a:cubicBezTo>
                    <a:pt x="774" y="1398"/>
                    <a:pt x="705" y="1341"/>
                    <a:pt x="705" y="1341"/>
                  </a:cubicBezTo>
                  <a:cubicBezTo>
                    <a:pt x="576" y="1329"/>
                    <a:pt x="576" y="1329"/>
                    <a:pt x="576" y="1329"/>
                  </a:cubicBezTo>
                  <a:cubicBezTo>
                    <a:pt x="629" y="1309"/>
                    <a:pt x="685" y="1244"/>
                    <a:pt x="685" y="1244"/>
                  </a:cubicBezTo>
                  <a:cubicBezTo>
                    <a:pt x="1114" y="1317"/>
                    <a:pt x="1215" y="913"/>
                    <a:pt x="1215" y="913"/>
                  </a:cubicBezTo>
                  <a:cubicBezTo>
                    <a:pt x="1357" y="1026"/>
                    <a:pt x="1264" y="1228"/>
                    <a:pt x="1264" y="1228"/>
                  </a:cubicBezTo>
                  <a:cubicBezTo>
                    <a:pt x="1470" y="1539"/>
                    <a:pt x="1203" y="1649"/>
                    <a:pt x="1203" y="1649"/>
                  </a:cubicBezTo>
                  <a:cubicBezTo>
                    <a:pt x="1013" y="1758"/>
                    <a:pt x="842" y="1632"/>
                    <a:pt x="842" y="1632"/>
                  </a:cubicBezTo>
                  <a:cubicBezTo>
                    <a:pt x="807" y="1602"/>
                    <a:pt x="807" y="1602"/>
                    <a:pt x="807" y="1602"/>
                  </a:cubicBezTo>
                  <a:cubicBezTo>
                    <a:pt x="657" y="1786"/>
                    <a:pt x="463" y="1677"/>
                    <a:pt x="463" y="1677"/>
                  </a:cubicBezTo>
                  <a:cubicBezTo>
                    <a:pt x="459" y="1602"/>
                    <a:pt x="459" y="1602"/>
                    <a:pt x="459" y="1602"/>
                  </a:cubicBezTo>
                  <a:cubicBezTo>
                    <a:pt x="463" y="1547"/>
                    <a:pt x="415" y="1584"/>
                    <a:pt x="415" y="1584"/>
                  </a:cubicBezTo>
                  <a:cubicBezTo>
                    <a:pt x="419" y="1681"/>
                    <a:pt x="419" y="1681"/>
                    <a:pt x="419" y="1681"/>
                  </a:cubicBezTo>
                  <a:cubicBezTo>
                    <a:pt x="362" y="1733"/>
                    <a:pt x="334" y="1756"/>
                    <a:pt x="334" y="1756"/>
                  </a:cubicBezTo>
                  <a:cubicBezTo>
                    <a:pt x="374" y="1790"/>
                    <a:pt x="423" y="1729"/>
                    <a:pt x="423" y="1729"/>
                  </a:cubicBezTo>
                  <a:cubicBezTo>
                    <a:pt x="657" y="1859"/>
                    <a:pt x="827" y="1685"/>
                    <a:pt x="827" y="1685"/>
                  </a:cubicBezTo>
                  <a:cubicBezTo>
                    <a:pt x="855" y="1725"/>
                    <a:pt x="985" y="1756"/>
                    <a:pt x="985" y="1756"/>
                  </a:cubicBezTo>
                  <a:cubicBezTo>
                    <a:pt x="1122" y="1782"/>
                    <a:pt x="1288" y="1685"/>
                    <a:pt x="1288" y="1685"/>
                  </a:cubicBezTo>
                  <a:cubicBezTo>
                    <a:pt x="1304" y="1867"/>
                    <a:pt x="1151" y="1988"/>
                    <a:pt x="1151" y="198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760"/>
            </a:p>
          </p:txBody>
        </p:sp>
        <p:sp>
          <p:nvSpPr>
            <p:cNvPr id="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11638" y="1768476"/>
              <a:ext cx="1909762" cy="3324225"/>
            </a:xfrm>
            <a:custGeom>
              <a:avLst/>
              <a:gdLst>
                <a:gd name="T0" fmla="*/ 1224 w 1503"/>
                <a:gd name="T1" fmla="*/ 48 h 2615"/>
                <a:gd name="T2" fmla="*/ 941 w 1503"/>
                <a:gd name="T3" fmla="*/ 229 h 2615"/>
                <a:gd name="T4" fmla="*/ 541 w 1503"/>
                <a:gd name="T5" fmla="*/ 452 h 2615"/>
                <a:gd name="T6" fmla="*/ 274 w 1503"/>
                <a:gd name="T7" fmla="*/ 828 h 2615"/>
                <a:gd name="T8" fmla="*/ 168 w 1503"/>
                <a:gd name="T9" fmla="*/ 1208 h 2615"/>
                <a:gd name="T10" fmla="*/ 168 w 1503"/>
                <a:gd name="T11" fmla="*/ 1620 h 2615"/>
                <a:gd name="T12" fmla="*/ 311 w 1503"/>
                <a:gd name="T13" fmla="*/ 2024 h 2615"/>
                <a:gd name="T14" fmla="*/ 707 w 1503"/>
                <a:gd name="T15" fmla="*/ 2376 h 2615"/>
                <a:gd name="T16" fmla="*/ 1180 w 1503"/>
                <a:gd name="T17" fmla="*/ 2534 h 2615"/>
                <a:gd name="T18" fmla="*/ 1503 w 1503"/>
                <a:gd name="T19" fmla="*/ 2191 h 2615"/>
                <a:gd name="T20" fmla="*/ 1503 w 1503"/>
                <a:gd name="T21" fmla="*/ 274 h 2615"/>
                <a:gd name="T22" fmla="*/ 1224 w 1503"/>
                <a:gd name="T23" fmla="*/ 48 h 2615"/>
                <a:gd name="T24" fmla="*/ 1435 w 1503"/>
                <a:gd name="T25" fmla="*/ 2191 h 2615"/>
                <a:gd name="T26" fmla="*/ 1085 w 1503"/>
                <a:gd name="T27" fmla="*/ 2489 h 2615"/>
                <a:gd name="T28" fmla="*/ 693 w 1503"/>
                <a:gd name="T29" fmla="*/ 2191 h 2615"/>
                <a:gd name="T30" fmla="*/ 806 w 1503"/>
                <a:gd name="T31" fmla="*/ 1851 h 2615"/>
                <a:gd name="T32" fmla="*/ 737 w 1503"/>
                <a:gd name="T33" fmla="*/ 1806 h 2615"/>
                <a:gd name="T34" fmla="*/ 652 w 1503"/>
                <a:gd name="T35" fmla="*/ 2295 h 2615"/>
                <a:gd name="T36" fmla="*/ 353 w 1503"/>
                <a:gd name="T37" fmla="*/ 1988 h 2615"/>
                <a:gd name="T38" fmla="*/ 216 w 1503"/>
                <a:gd name="T39" fmla="*/ 1685 h 2615"/>
                <a:gd name="T40" fmla="*/ 519 w 1503"/>
                <a:gd name="T41" fmla="*/ 1756 h 2615"/>
                <a:gd name="T42" fmla="*/ 677 w 1503"/>
                <a:gd name="T43" fmla="*/ 1685 h 2615"/>
                <a:gd name="T44" fmla="*/ 1081 w 1503"/>
                <a:gd name="T45" fmla="*/ 1729 h 2615"/>
                <a:gd name="T46" fmla="*/ 1170 w 1503"/>
                <a:gd name="T47" fmla="*/ 1756 h 2615"/>
                <a:gd name="T48" fmla="*/ 1085 w 1503"/>
                <a:gd name="T49" fmla="*/ 1681 h 2615"/>
                <a:gd name="T50" fmla="*/ 1089 w 1503"/>
                <a:gd name="T51" fmla="*/ 1584 h 2615"/>
                <a:gd name="T52" fmla="*/ 1045 w 1503"/>
                <a:gd name="T53" fmla="*/ 1602 h 2615"/>
                <a:gd name="T54" fmla="*/ 1041 w 1503"/>
                <a:gd name="T55" fmla="*/ 1677 h 2615"/>
                <a:gd name="T56" fmla="*/ 697 w 1503"/>
                <a:gd name="T57" fmla="*/ 1602 h 2615"/>
                <a:gd name="T58" fmla="*/ 662 w 1503"/>
                <a:gd name="T59" fmla="*/ 1632 h 2615"/>
                <a:gd name="T60" fmla="*/ 301 w 1503"/>
                <a:gd name="T61" fmla="*/ 1649 h 2615"/>
                <a:gd name="T62" fmla="*/ 240 w 1503"/>
                <a:gd name="T63" fmla="*/ 1228 h 2615"/>
                <a:gd name="T64" fmla="*/ 289 w 1503"/>
                <a:gd name="T65" fmla="*/ 913 h 2615"/>
                <a:gd name="T66" fmla="*/ 818 w 1503"/>
                <a:gd name="T67" fmla="*/ 1244 h 2615"/>
                <a:gd name="T68" fmla="*/ 927 w 1503"/>
                <a:gd name="T69" fmla="*/ 1329 h 2615"/>
                <a:gd name="T70" fmla="*/ 798 w 1503"/>
                <a:gd name="T71" fmla="*/ 1341 h 2615"/>
                <a:gd name="T72" fmla="*/ 818 w 1503"/>
                <a:gd name="T73" fmla="*/ 1422 h 2615"/>
                <a:gd name="T74" fmla="*/ 1435 w 1503"/>
                <a:gd name="T75" fmla="*/ 1022 h 2615"/>
                <a:gd name="T76" fmla="*/ 1435 w 1503"/>
                <a:gd name="T77" fmla="*/ 2191 h 2615"/>
                <a:gd name="T78" fmla="*/ 1435 w 1503"/>
                <a:gd name="T79" fmla="*/ 783 h 2615"/>
                <a:gd name="T80" fmla="*/ 1045 w 1503"/>
                <a:gd name="T81" fmla="*/ 1281 h 2615"/>
                <a:gd name="T82" fmla="*/ 838 w 1503"/>
                <a:gd name="T83" fmla="*/ 1002 h 2615"/>
                <a:gd name="T84" fmla="*/ 894 w 1503"/>
                <a:gd name="T85" fmla="*/ 990 h 2615"/>
                <a:gd name="T86" fmla="*/ 894 w 1503"/>
                <a:gd name="T87" fmla="*/ 949 h 2615"/>
                <a:gd name="T88" fmla="*/ 745 w 1503"/>
                <a:gd name="T89" fmla="*/ 921 h 2615"/>
                <a:gd name="T90" fmla="*/ 697 w 1503"/>
                <a:gd name="T91" fmla="*/ 933 h 2615"/>
                <a:gd name="T92" fmla="*/ 762 w 1503"/>
                <a:gd name="T93" fmla="*/ 1006 h 2615"/>
                <a:gd name="T94" fmla="*/ 782 w 1503"/>
                <a:gd name="T95" fmla="*/ 1176 h 2615"/>
                <a:gd name="T96" fmla="*/ 624 w 1503"/>
                <a:gd name="T97" fmla="*/ 1176 h 2615"/>
                <a:gd name="T98" fmla="*/ 353 w 1503"/>
                <a:gd name="T99" fmla="*/ 820 h 2615"/>
                <a:gd name="T100" fmla="*/ 584 w 1503"/>
                <a:gd name="T101" fmla="*/ 504 h 2615"/>
                <a:gd name="T102" fmla="*/ 903 w 1503"/>
                <a:gd name="T103" fmla="*/ 302 h 2615"/>
                <a:gd name="T104" fmla="*/ 996 w 1503"/>
                <a:gd name="T105" fmla="*/ 565 h 2615"/>
                <a:gd name="T106" fmla="*/ 1201 w 1503"/>
                <a:gd name="T107" fmla="*/ 650 h 2615"/>
                <a:gd name="T108" fmla="*/ 1231 w 1503"/>
                <a:gd name="T109" fmla="*/ 715 h 2615"/>
                <a:gd name="T110" fmla="*/ 1267 w 1503"/>
                <a:gd name="T111" fmla="*/ 686 h 2615"/>
                <a:gd name="T112" fmla="*/ 1259 w 1503"/>
                <a:gd name="T113" fmla="*/ 537 h 2615"/>
                <a:gd name="T114" fmla="*/ 1251 w 1503"/>
                <a:gd name="T115" fmla="*/ 500 h 2615"/>
                <a:gd name="T116" fmla="*/ 1201 w 1503"/>
                <a:gd name="T117" fmla="*/ 583 h 2615"/>
                <a:gd name="T118" fmla="*/ 1044 w 1503"/>
                <a:gd name="T119" fmla="*/ 519 h 2615"/>
                <a:gd name="T120" fmla="*/ 1044 w 1503"/>
                <a:gd name="T121" fmla="*/ 171 h 2615"/>
                <a:gd name="T122" fmla="*/ 1435 w 1503"/>
                <a:gd name="T123" fmla="*/ 272 h 2615"/>
                <a:gd name="T124" fmla="*/ 1435 w 1503"/>
                <a:gd name="T125" fmla="*/ 783 h 2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03" h="2615">
                  <a:moveTo>
                    <a:pt x="1224" y="48"/>
                  </a:moveTo>
                  <a:cubicBezTo>
                    <a:pt x="998" y="39"/>
                    <a:pt x="941" y="229"/>
                    <a:pt x="941" y="229"/>
                  </a:cubicBezTo>
                  <a:cubicBezTo>
                    <a:pt x="582" y="250"/>
                    <a:pt x="541" y="452"/>
                    <a:pt x="541" y="452"/>
                  </a:cubicBezTo>
                  <a:cubicBezTo>
                    <a:pt x="262" y="541"/>
                    <a:pt x="274" y="828"/>
                    <a:pt x="274" y="828"/>
                  </a:cubicBezTo>
                  <a:cubicBezTo>
                    <a:pt x="68" y="990"/>
                    <a:pt x="168" y="1208"/>
                    <a:pt x="168" y="1208"/>
                  </a:cubicBezTo>
                  <a:cubicBezTo>
                    <a:pt x="0" y="1402"/>
                    <a:pt x="168" y="1620"/>
                    <a:pt x="168" y="1620"/>
                  </a:cubicBezTo>
                  <a:cubicBezTo>
                    <a:pt x="136" y="1930"/>
                    <a:pt x="311" y="2024"/>
                    <a:pt x="311" y="2024"/>
                  </a:cubicBezTo>
                  <a:cubicBezTo>
                    <a:pt x="400" y="2364"/>
                    <a:pt x="707" y="2376"/>
                    <a:pt x="707" y="2376"/>
                  </a:cubicBezTo>
                  <a:cubicBezTo>
                    <a:pt x="861" y="2615"/>
                    <a:pt x="1180" y="2534"/>
                    <a:pt x="1180" y="2534"/>
                  </a:cubicBezTo>
                  <a:cubicBezTo>
                    <a:pt x="1463" y="2526"/>
                    <a:pt x="1503" y="2191"/>
                    <a:pt x="1503" y="2191"/>
                  </a:cubicBezTo>
                  <a:cubicBezTo>
                    <a:pt x="1503" y="274"/>
                    <a:pt x="1503" y="274"/>
                    <a:pt x="1503" y="274"/>
                  </a:cubicBezTo>
                  <a:cubicBezTo>
                    <a:pt x="1479" y="225"/>
                    <a:pt x="1451" y="56"/>
                    <a:pt x="1224" y="48"/>
                  </a:cubicBezTo>
                  <a:close/>
                  <a:moveTo>
                    <a:pt x="1435" y="2191"/>
                  </a:moveTo>
                  <a:cubicBezTo>
                    <a:pt x="1435" y="2191"/>
                    <a:pt x="1368" y="2493"/>
                    <a:pt x="1085" y="2489"/>
                  </a:cubicBezTo>
                  <a:cubicBezTo>
                    <a:pt x="1085" y="2489"/>
                    <a:pt x="745" y="2487"/>
                    <a:pt x="693" y="2191"/>
                  </a:cubicBezTo>
                  <a:cubicBezTo>
                    <a:pt x="693" y="2191"/>
                    <a:pt x="640" y="1972"/>
                    <a:pt x="806" y="1851"/>
                  </a:cubicBezTo>
                  <a:cubicBezTo>
                    <a:pt x="806" y="1851"/>
                    <a:pt x="802" y="1766"/>
                    <a:pt x="737" y="1806"/>
                  </a:cubicBezTo>
                  <a:cubicBezTo>
                    <a:pt x="737" y="1806"/>
                    <a:pt x="531" y="1996"/>
                    <a:pt x="652" y="2295"/>
                  </a:cubicBezTo>
                  <a:cubicBezTo>
                    <a:pt x="652" y="2295"/>
                    <a:pt x="462" y="2291"/>
                    <a:pt x="353" y="1988"/>
                  </a:cubicBezTo>
                  <a:cubicBezTo>
                    <a:pt x="353" y="1988"/>
                    <a:pt x="200" y="1867"/>
                    <a:pt x="216" y="1685"/>
                  </a:cubicBezTo>
                  <a:cubicBezTo>
                    <a:pt x="216" y="1685"/>
                    <a:pt x="382" y="1782"/>
                    <a:pt x="519" y="1756"/>
                  </a:cubicBezTo>
                  <a:cubicBezTo>
                    <a:pt x="519" y="1756"/>
                    <a:pt x="648" y="1725"/>
                    <a:pt x="677" y="1685"/>
                  </a:cubicBezTo>
                  <a:cubicBezTo>
                    <a:pt x="677" y="1685"/>
                    <a:pt x="847" y="1859"/>
                    <a:pt x="1081" y="1729"/>
                  </a:cubicBezTo>
                  <a:cubicBezTo>
                    <a:pt x="1081" y="1729"/>
                    <a:pt x="1130" y="1790"/>
                    <a:pt x="1170" y="1756"/>
                  </a:cubicBezTo>
                  <a:cubicBezTo>
                    <a:pt x="1170" y="1756"/>
                    <a:pt x="1142" y="1733"/>
                    <a:pt x="1085" y="1681"/>
                  </a:cubicBezTo>
                  <a:cubicBezTo>
                    <a:pt x="1089" y="1584"/>
                    <a:pt x="1089" y="1584"/>
                    <a:pt x="1089" y="1584"/>
                  </a:cubicBezTo>
                  <a:cubicBezTo>
                    <a:pt x="1089" y="1584"/>
                    <a:pt x="1041" y="1547"/>
                    <a:pt x="1045" y="1602"/>
                  </a:cubicBezTo>
                  <a:cubicBezTo>
                    <a:pt x="1041" y="1677"/>
                    <a:pt x="1041" y="1677"/>
                    <a:pt x="1041" y="1677"/>
                  </a:cubicBezTo>
                  <a:cubicBezTo>
                    <a:pt x="1041" y="1677"/>
                    <a:pt x="847" y="1786"/>
                    <a:pt x="697" y="1602"/>
                  </a:cubicBezTo>
                  <a:cubicBezTo>
                    <a:pt x="662" y="1632"/>
                    <a:pt x="662" y="1632"/>
                    <a:pt x="662" y="1632"/>
                  </a:cubicBezTo>
                  <a:cubicBezTo>
                    <a:pt x="662" y="1632"/>
                    <a:pt x="491" y="1758"/>
                    <a:pt x="301" y="1649"/>
                  </a:cubicBezTo>
                  <a:cubicBezTo>
                    <a:pt x="301" y="1649"/>
                    <a:pt x="34" y="1539"/>
                    <a:pt x="240" y="1228"/>
                  </a:cubicBezTo>
                  <a:cubicBezTo>
                    <a:pt x="240" y="1228"/>
                    <a:pt x="147" y="1026"/>
                    <a:pt x="289" y="913"/>
                  </a:cubicBezTo>
                  <a:cubicBezTo>
                    <a:pt x="289" y="913"/>
                    <a:pt x="390" y="1317"/>
                    <a:pt x="818" y="1244"/>
                  </a:cubicBezTo>
                  <a:cubicBezTo>
                    <a:pt x="818" y="1244"/>
                    <a:pt x="875" y="1309"/>
                    <a:pt x="927" y="1329"/>
                  </a:cubicBezTo>
                  <a:cubicBezTo>
                    <a:pt x="798" y="1341"/>
                    <a:pt x="798" y="1341"/>
                    <a:pt x="798" y="1341"/>
                  </a:cubicBezTo>
                  <a:cubicBezTo>
                    <a:pt x="798" y="1341"/>
                    <a:pt x="729" y="1398"/>
                    <a:pt x="818" y="1422"/>
                  </a:cubicBezTo>
                  <a:cubicBezTo>
                    <a:pt x="818" y="1422"/>
                    <a:pt x="1210" y="1414"/>
                    <a:pt x="1435" y="1022"/>
                  </a:cubicBezTo>
                  <a:lnTo>
                    <a:pt x="1435" y="2191"/>
                  </a:lnTo>
                  <a:close/>
                  <a:moveTo>
                    <a:pt x="1435" y="783"/>
                  </a:moveTo>
                  <a:cubicBezTo>
                    <a:pt x="1340" y="1176"/>
                    <a:pt x="1045" y="1281"/>
                    <a:pt x="1045" y="1281"/>
                  </a:cubicBezTo>
                  <a:cubicBezTo>
                    <a:pt x="778" y="1273"/>
                    <a:pt x="838" y="1002"/>
                    <a:pt x="838" y="1002"/>
                  </a:cubicBezTo>
                  <a:cubicBezTo>
                    <a:pt x="859" y="1002"/>
                    <a:pt x="894" y="990"/>
                    <a:pt x="894" y="990"/>
                  </a:cubicBezTo>
                  <a:cubicBezTo>
                    <a:pt x="957" y="949"/>
                    <a:pt x="894" y="949"/>
                    <a:pt x="894" y="949"/>
                  </a:cubicBezTo>
                  <a:cubicBezTo>
                    <a:pt x="755" y="985"/>
                    <a:pt x="745" y="921"/>
                    <a:pt x="745" y="921"/>
                  </a:cubicBezTo>
                  <a:cubicBezTo>
                    <a:pt x="701" y="897"/>
                    <a:pt x="697" y="933"/>
                    <a:pt x="697" y="933"/>
                  </a:cubicBezTo>
                  <a:cubicBezTo>
                    <a:pt x="697" y="949"/>
                    <a:pt x="762" y="1006"/>
                    <a:pt x="762" y="1006"/>
                  </a:cubicBezTo>
                  <a:cubicBezTo>
                    <a:pt x="758" y="1050"/>
                    <a:pt x="782" y="1176"/>
                    <a:pt x="782" y="1176"/>
                  </a:cubicBezTo>
                  <a:cubicBezTo>
                    <a:pt x="721" y="1188"/>
                    <a:pt x="624" y="1176"/>
                    <a:pt x="624" y="1176"/>
                  </a:cubicBezTo>
                  <a:cubicBezTo>
                    <a:pt x="365" y="1119"/>
                    <a:pt x="353" y="820"/>
                    <a:pt x="353" y="820"/>
                  </a:cubicBezTo>
                  <a:cubicBezTo>
                    <a:pt x="345" y="549"/>
                    <a:pt x="584" y="504"/>
                    <a:pt x="584" y="504"/>
                  </a:cubicBezTo>
                  <a:cubicBezTo>
                    <a:pt x="689" y="274"/>
                    <a:pt x="903" y="302"/>
                    <a:pt x="903" y="302"/>
                  </a:cubicBezTo>
                  <a:cubicBezTo>
                    <a:pt x="891" y="496"/>
                    <a:pt x="996" y="565"/>
                    <a:pt x="996" y="565"/>
                  </a:cubicBezTo>
                  <a:cubicBezTo>
                    <a:pt x="1085" y="642"/>
                    <a:pt x="1201" y="650"/>
                    <a:pt x="1201" y="650"/>
                  </a:cubicBezTo>
                  <a:cubicBezTo>
                    <a:pt x="1196" y="662"/>
                    <a:pt x="1231" y="715"/>
                    <a:pt x="1231" y="715"/>
                  </a:cubicBezTo>
                  <a:cubicBezTo>
                    <a:pt x="1279" y="747"/>
                    <a:pt x="1267" y="686"/>
                    <a:pt x="1267" y="686"/>
                  </a:cubicBezTo>
                  <a:cubicBezTo>
                    <a:pt x="1219" y="597"/>
                    <a:pt x="1259" y="537"/>
                    <a:pt x="1259" y="537"/>
                  </a:cubicBezTo>
                  <a:cubicBezTo>
                    <a:pt x="1271" y="508"/>
                    <a:pt x="1251" y="500"/>
                    <a:pt x="1251" y="500"/>
                  </a:cubicBezTo>
                  <a:cubicBezTo>
                    <a:pt x="1194" y="476"/>
                    <a:pt x="1201" y="583"/>
                    <a:pt x="1201" y="583"/>
                  </a:cubicBezTo>
                  <a:cubicBezTo>
                    <a:pt x="1075" y="562"/>
                    <a:pt x="1044" y="519"/>
                    <a:pt x="1044" y="519"/>
                  </a:cubicBezTo>
                  <a:cubicBezTo>
                    <a:pt x="873" y="356"/>
                    <a:pt x="1044" y="171"/>
                    <a:pt x="1044" y="171"/>
                  </a:cubicBezTo>
                  <a:cubicBezTo>
                    <a:pt x="1300" y="0"/>
                    <a:pt x="1435" y="272"/>
                    <a:pt x="1435" y="272"/>
                  </a:cubicBezTo>
                  <a:lnTo>
                    <a:pt x="1435" y="783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760"/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4488" y="5122863"/>
              <a:ext cx="1444625" cy="206375"/>
            </a:xfrm>
            <a:custGeom>
              <a:avLst/>
              <a:gdLst>
                <a:gd name="T0" fmla="*/ 1062 w 1136"/>
                <a:gd name="T1" fmla="*/ 0 h 163"/>
                <a:gd name="T2" fmla="*/ 74 w 1136"/>
                <a:gd name="T3" fmla="*/ 0 h 163"/>
                <a:gd name="T4" fmla="*/ 0 w 1136"/>
                <a:gd name="T5" fmla="*/ 61 h 163"/>
                <a:gd name="T6" fmla="*/ 0 w 1136"/>
                <a:gd name="T7" fmla="*/ 102 h 163"/>
                <a:gd name="T8" fmla="*/ 74 w 1136"/>
                <a:gd name="T9" fmla="*/ 163 h 163"/>
                <a:gd name="T10" fmla="*/ 1062 w 1136"/>
                <a:gd name="T11" fmla="*/ 163 h 163"/>
                <a:gd name="T12" fmla="*/ 1136 w 1136"/>
                <a:gd name="T13" fmla="*/ 102 h 163"/>
                <a:gd name="T14" fmla="*/ 1136 w 1136"/>
                <a:gd name="T15" fmla="*/ 61 h 163"/>
                <a:gd name="T16" fmla="*/ 1062 w 1136"/>
                <a:gd name="T17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6" h="163">
                  <a:moveTo>
                    <a:pt x="106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27"/>
                    <a:pt x="0" y="61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36"/>
                    <a:pt x="33" y="163"/>
                    <a:pt x="74" y="163"/>
                  </a:cubicBezTo>
                  <a:cubicBezTo>
                    <a:pt x="1062" y="163"/>
                    <a:pt x="1062" y="163"/>
                    <a:pt x="1062" y="163"/>
                  </a:cubicBezTo>
                  <a:cubicBezTo>
                    <a:pt x="1103" y="163"/>
                    <a:pt x="1136" y="136"/>
                    <a:pt x="1136" y="102"/>
                  </a:cubicBezTo>
                  <a:cubicBezTo>
                    <a:pt x="1136" y="61"/>
                    <a:pt x="1136" y="61"/>
                    <a:pt x="1136" y="61"/>
                  </a:cubicBezTo>
                  <a:cubicBezTo>
                    <a:pt x="1136" y="27"/>
                    <a:pt x="1103" y="0"/>
                    <a:pt x="1062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760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4488" y="5434013"/>
              <a:ext cx="1444625" cy="206375"/>
            </a:xfrm>
            <a:custGeom>
              <a:avLst/>
              <a:gdLst>
                <a:gd name="T0" fmla="*/ 1062 w 1136"/>
                <a:gd name="T1" fmla="*/ 0 h 163"/>
                <a:gd name="T2" fmla="*/ 74 w 1136"/>
                <a:gd name="T3" fmla="*/ 0 h 163"/>
                <a:gd name="T4" fmla="*/ 0 w 1136"/>
                <a:gd name="T5" fmla="*/ 61 h 163"/>
                <a:gd name="T6" fmla="*/ 0 w 1136"/>
                <a:gd name="T7" fmla="*/ 102 h 163"/>
                <a:gd name="T8" fmla="*/ 74 w 1136"/>
                <a:gd name="T9" fmla="*/ 163 h 163"/>
                <a:gd name="T10" fmla="*/ 1062 w 1136"/>
                <a:gd name="T11" fmla="*/ 163 h 163"/>
                <a:gd name="T12" fmla="*/ 1136 w 1136"/>
                <a:gd name="T13" fmla="*/ 102 h 163"/>
                <a:gd name="T14" fmla="*/ 1136 w 1136"/>
                <a:gd name="T15" fmla="*/ 61 h 163"/>
                <a:gd name="T16" fmla="*/ 1062 w 1136"/>
                <a:gd name="T17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6" h="163">
                  <a:moveTo>
                    <a:pt x="106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27"/>
                    <a:pt x="0" y="61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36"/>
                    <a:pt x="33" y="163"/>
                    <a:pt x="74" y="163"/>
                  </a:cubicBezTo>
                  <a:cubicBezTo>
                    <a:pt x="1062" y="163"/>
                    <a:pt x="1062" y="163"/>
                    <a:pt x="1062" y="163"/>
                  </a:cubicBezTo>
                  <a:cubicBezTo>
                    <a:pt x="1103" y="163"/>
                    <a:pt x="1136" y="136"/>
                    <a:pt x="1136" y="102"/>
                  </a:cubicBezTo>
                  <a:cubicBezTo>
                    <a:pt x="1136" y="61"/>
                    <a:pt x="1136" y="61"/>
                    <a:pt x="1136" y="61"/>
                  </a:cubicBezTo>
                  <a:cubicBezTo>
                    <a:pt x="1136" y="27"/>
                    <a:pt x="1103" y="0"/>
                    <a:pt x="1062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760"/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4488" y="5745163"/>
              <a:ext cx="1444625" cy="207962"/>
            </a:xfrm>
            <a:custGeom>
              <a:avLst/>
              <a:gdLst>
                <a:gd name="T0" fmla="*/ 1062 w 1136"/>
                <a:gd name="T1" fmla="*/ 0 h 164"/>
                <a:gd name="T2" fmla="*/ 74 w 1136"/>
                <a:gd name="T3" fmla="*/ 0 h 164"/>
                <a:gd name="T4" fmla="*/ 0 w 1136"/>
                <a:gd name="T5" fmla="*/ 62 h 164"/>
                <a:gd name="T6" fmla="*/ 0 w 1136"/>
                <a:gd name="T7" fmla="*/ 102 h 164"/>
                <a:gd name="T8" fmla="*/ 74 w 1136"/>
                <a:gd name="T9" fmla="*/ 164 h 164"/>
                <a:gd name="T10" fmla="*/ 1062 w 1136"/>
                <a:gd name="T11" fmla="*/ 164 h 164"/>
                <a:gd name="T12" fmla="*/ 1136 w 1136"/>
                <a:gd name="T13" fmla="*/ 102 h 164"/>
                <a:gd name="T14" fmla="*/ 1136 w 1136"/>
                <a:gd name="T15" fmla="*/ 62 h 164"/>
                <a:gd name="T16" fmla="*/ 1062 w 1136"/>
                <a:gd name="T17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6" h="164">
                  <a:moveTo>
                    <a:pt x="106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28"/>
                    <a:pt x="0" y="6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36"/>
                    <a:pt x="33" y="164"/>
                    <a:pt x="74" y="164"/>
                  </a:cubicBezTo>
                  <a:cubicBezTo>
                    <a:pt x="1062" y="164"/>
                    <a:pt x="1062" y="164"/>
                    <a:pt x="1062" y="164"/>
                  </a:cubicBezTo>
                  <a:cubicBezTo>
                    <a:pt x="1103" y="164"/>
                    <a:pt x="1136" y="136"/>
                    <a:pt x="1136" y="102"/>
                  </a:cubicBezTo>
                  <a:cubicBezTo>
                    <a:pt x="1136" y="62"/>
                    <a:pt x="1136" y="62"/>
                    <a:pt x="1136" y="62"/>
                  </a:cubicBezTo>
                  <a:cubicBezTo>
                    <a:pt x="1136" y="28"/>
                    <a:pt x="1103" y="0"/>
                    <a:pt x="1062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760"/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75313" y="6056313"/>
              <a:ext cx="941387" cy="260350"/>
            </a:xfrm>
            <a:custGeom>
              <a:avLst/>
              <a:gdLst>
                <a:gd name="T0" fmla="*/ 0 w 741"/>
                <a:gd name="T1" fmla="*/ 0 h 205"/>
                <a:gd name="T2" fmla="*/ 741 w 741"/>
                <a:gd name="T3" fmla="*/ 0 h 205"/>
                <a:gd name="T4" fmla="*/ 371 w 741"/>
                <a:gd name="T5" fmla="*/ 205 h 205"/>
                <a:gd name="T6" fmla="*/ 0 w 741"/>
                <a:gd name="T7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1" h="205">
                  <a:moveTo>
                    <a:pt x="0" y="0"/>
                  </a:moveTo>
                  <a:cubicBezTo>
                    <a:pt x="741" y="0"/>
                    <a:pt x="741" y="0"/>
                    <a:pt x="741" y="0"/>
                  </a:cubicBezTo>
                  <a:cubicBezTo>
                    <a:pt x="741" y="123"/>
                    <a:pt x="544" y="205"/>
                    <a:pt x="371" y="205"/>
                  </a:cubicBezTo>
                  <a:cubicBezTo>
                    <a:pt x="198" y="205"/>
                    <a:pt x="0" y="123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760"/>
            </a:p>
          </p:txBody>
        </p:sp>
      </p:grpSp>
      <p:sp>
        <p:nvSpPr>
          <p:cNvPr id="9" name="出自【趣你的PPT】(微信:qunideppt)：最优质的PPT资源库"/>
          <p:cNvSpPr/>
          <p:nvPr/>
        </p:nvSpPr>
        <p:spPr>
          <a:xfrm>
            <a:off x="5171641" y="2295879"/>
            <a:ext cx="447643" cy="4476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5517939" y="3043630"/>
            <a:ext cx="447643" cy="44764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6523587" y="2295879"/>
            <a:ext cx="447643" cy="44764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6169428" y="3043630"/>
            <a:ext cx="447643" cy="447643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5055820" y="3403643"/>
            <a:ext cx="447643" cy="44764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6630309" y="3403643"/>
            <a:ext cx="447643" cy="44764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60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70642" y="2395864"/>
            <a:ext cx="253876" cy="253876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8 h 176"/>
              <a:gd name="T12" fmla="*/ 142 w 176"/>
              <a:gd name="T13" fmla="*/ 29 h 176"/>
              <a:gd name="T14" fmla="*/ 122 w 176"/>
              <a:gd name="T15" fmla="*/ 49 h 176"/>
              <a:gd name="T16" fmla="*/ 88 w 176"/>
              <a:gd name="T17" fmla="*/ 36 h 176"/>
              <a:gd name="T18" fmla="*/ 54 w 176"/>
              <a:gd name="T19" fmla="*/ 49 h 176"/>
              <a:gd name="T20" fmla="*/ 34 w 176"/>
              <a:gd name="T21" fmla="*/ 29 h 176"/>
              <a:gd name="T22" fmla="*/ 88 w 176"/>
              <a:gd name="T23" fmla="*/ 8 h 176"/>
              <a:gd name="T24" fmla="*/ 132 w 176"/>
              <a:gd name="T25" fmla="*/ 88 h 176"/>
              <a:gd name="T26" fmla="*/ 88 w 176"/>
              <a:gd name="T27" fmla="*/ 132 h 176"/>
              <a:gd name="T28" fmla="*/ 44 w 176"/>
              <a:gd name="T29" fmla="*/ 88 h 176"/>
              <a:gd name="T30" fmla="*/ 88 w 176"/>
              <a:gd name="T31" fmla="*/ 44 h 176"/>
              <a:gd name="T32" fmla="*/ 132 w 176"/>
              <a:gd name="T33" fmla="*/ 88 h 176"/>
              <a:gd name="T34" fmla="*/ 8 w 176"/>
              <a:gd name="T35" fmla="*/ 88 h 176"/>
              <a:gd name="T36" fmla="*/ 29 w 176"/>
              <a:gd name="T37" fmla="*/ 34 h 176"/>
              <a:gd name="T38" fmla="*/ 49 w 176"/>
              <a:gd name="T39" fmla="*/ 54 h 176"/>
              <a:gd name="T40" fmla="*/ 36 w 176"/>
              <a:gd name="T41" fmla="*/ 88 h 176"/>
              <a:gd name="T42" fmla="*/ 49 w 176"/>
              <a:gd name="T43" fmla="*/ 122 h 176"/>
              <a:gd name="T44" fmla="*/ 29 w 176"/>
              <a:gd name="T45" fmla="*/ 142 h 176"/>
              <a:gd name="T46" fmla="*/ 8 w 176"/>
              <a:gd name="T47" fmla="*/ 88 h 176"/>
              <a:gd name="T48" fmla="*/ 88 w 176"/>
              <a:gd name="T49" fmla="*/ 168 h 176"/>
              <a:gd name="T50" fmla="*/ 34 w 176"/>
              <a:gd name="T51" fmla="*/ 147 h 176"/>
              <a:gd name="T52" fmla="*/ 54 w 176"/>
              <a:gd name="T53" fmla="*/ 127 h 176"/>
              <a:gd name="T54" fmla="*/ 88 w 176"/>
              <a:gd name="T55" fmla="*/ 140 h 176"/>
              <a:gd name="T56" fmla="*/ 122 w 176"/>
              <a:gd name="T57" fmla="*/ 127 h 176"/>
              <a:gd name="T58" fmla="*/ 142 w 176"/>
              <a:gd name="T59" fmla="*/ 147 h 176"/>
              <a:gd name="T60" fmla="*/ 88 w 176"/>
              <a:gd name="T61" fmla="*/ 168 h 176"/>
              <a:gd name="T62" fmla="*/ 147 w 176"/>
              <a:gd name="T63" fmla="*/ 142 h 176"/>
              <a:gd name="T64" fmla="*/ 127 w 176"/>
              <a:gd name="T65" fmla="*/ 122 h 176"/>
              <a:gd name="T66" fmla="*/ 140 w 176"/>
              <a:gd name="T67" fmla="*/ 88 h 176"/>
              <a:gd name="T68" fmla="*/ 127 w 176"/>
              <a:gd name="T69" fmla="*/ 54 h 176"/>
              <a:gd name="T70" fmla="*/ 147 w 176"/>
              <a:gd name="T71" fmla="*/ 34 h 176"/>
              <a:gd name="T72" fmla="*/ 168 w 176"/>
              <a:gd name="T73" fmla="*/ 88 h 176"/>
              <a:gd name="T74" fmla="*/ 147 w 176"/>
              <a:gd name="T75" fmla="*/ 14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8"/>
                </a:moveTo>
                <a:cubicBezTo>
                  <a:pt x="109" y="8"/>
                  <a:pt x="127" y="16"/>
                  <a:pt x="142" y="29"/>
                </a:cubicBezTo>
                <a:cubicBezTo>
                  <a:pt x="122" y="49"/>
                  <a:pt x="122" y="49"/>
                  <a:pt x="122" y="49"/>
                </a:cubicBezTo>
                <a:cubicBezTo>
                  <a:pt x="113" y="41"/>
                  <a:pt x="101" y="36"/>
                  <a:pt x="88" y="36"/>
                </a:cubicBezTo>
                <a:cubicBezTo>
                  <a:pt x="75" y="36"/>
                  <a:pt x="63" y="41"/>
                  <a:pt x="54" y="49"/>
                </a:cubicBezTo>
                <a:cubicBezTo>
                  <a:pt x="34" y="29"/>
                  <a:pt x="34" y="29"/>
                  <a:pt x="34" y="29"/>
                </a:cubicBezTo>
                <a:cubicBezTo>
                  <a:pt x="49" y="16"/>
                  <a:pt x="67" y="8"/>
                  <a:pt x="88" y="8"/>
                </a:cubicBezTo>
                <a:moveTo>
                  <a:pt x="132" y="88"/>
                </a:moveTo>
                <a:cubicBezTo>
                  <a:pt x="132" y="112"/>
                  <a:pt x="112" y="132"/>
                  <a:pt x="88" y="132"/>
                </a:cubicBezTo>
                <a:cubicBezTo>
                  <a:pt x="64" y="132"/>
                  <a:pt x="44" y="112"/>
                  <a:pt x="44" y="88"/>
                </a:cubicBezTo>
                <a:cubicBezTo>
                  <a:pt x="44" y="64"/>
                  <a:pt x="64" y="44"/>
                  <a:pt x="88" y="44"/>
                </a:cubicBezTo>
                <a:cubicBezTo>
                  <a:pt x="112" y="44"/>
                  <a:pt x="132" y="64"/>
                  <a:pt x="132" y="88"/>
                </a:cubicBezTo>
                <a:moveTo>
                  <a:pt x="8" y="88"/>
                </a:moveTo>
                <a:cubicBezTo>
                  <a:pt x="8" y="67"/>
                  <a:pt x="16" y="49"/>
                  <a:pt x="29" y="34"/>
                </a:cubicBezTo>
                <a:cubicBezTo>
                  <a:pt x="49" y="54"/>
                  <a:pt x="49" y="54"/>
                  <a:pt x="49" y="54"/>
                </a:cubicBezTo>
                <a:cubicBezTo>
                  <a:pt x="41" y="63"/>
                  <a:pt x="36" y="75"/>
                  <a:pt x="36" y="88"/>
                </a:cubicBezTo>
                <a:cubicBezTo>
                  <a:pt x="36" y="101"/>
                  <a:pt x="41" y="113"/>
                  <a:pt x="49" y="122"/>
                </a:cubicBezTo>
                <a:cubicBezTo>
                  <a:pt x="29" y="142"/>
                  <a:pt x="29" y="142"/>
                  <a:pt x="29" y="142"/>
                </a:cubicBezTo>
                <a:cubicBezTo>
                  <a:pt x="16" y="127"/>
                  <a:pt x="8" y="109"/>
                  <a:pt x="8" y="88"/>
                </a:cubicBezTo>
                <a:moveTo>
                  <a:pt x="88" y="168"/>
                </a:moveTo>
                <a:cubicBezTo>
                  <a:pt x="67" y="168"/>
                  <a:pt x="49" y="160"/>
                  <a:pt x="34" y="147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63" y="135"/>
                  <a:pt x="75" y="140"/>
                  <a:pt x="88" y="140"/>
                </a:cubicBezTo>
                <a:cubicBezTo>
                  <a:pt x="101" y="140"/>
                  <a:pt x="113" y="135"/>
                  <a:pt x="122" y="127"/>
                </a:cubicBezTo>
                <a:cubicBezTo>
                  <a:pt x="142" y="147"/>
                  <a:pt x="142" y="147"/>
                  <a:pt x="142" y="147"/>
                </a:cubicBezTo>
                <a:cubicBezTo>
                  <a:pt x="127" y="160"/>
                  <a:pt x="109" y="168"/>
                  <a:pt x="88" y="168"/>
                </a:cubicBezTo>
                <a:moveTo>
                  <a:pt x="147" y="142"/>
                </a:moveTo>
                <a:cubicBezTo>
                  <a:pt x="127" y="122"/>
                  <a:pt x="127" y="122"/>
                  <a:pt x="127" y="122"/>
                </a:cubicBezTo>
                <a:cubicBezTo>
                  <a:pt x="135" y="113"/>
                  <a:pt x="140" y="101"/>
                  <a:pt x="140" y="88"/>
                </a:cubicBezTo>
                <a:cubicBezTo>
                  <a:pt x="140" y="75"/>
                  <a:pt x="135" y="63"/>
                  <a:pt x="127" y="54"/>
                </a:cubicBezTo>
                <a:cubicBezTo>
                  <a:pt x="147" y="34"/>
                  <a:pt x="147" y="34"/>
                  <a:pt x="147" y="34"/>
                </a:cubicBezTo>
                <a:cubicBezTo>
                  <a:pt x="160" y="49"/>
                  <a:pt x="168" y="67"/>
                  <a:pt x="168" y="88"/>
                </a:cubicBezTo>
                <a:cubicBezTo>
                  <a:pt x="168" y="109"/>
                  <a:pt x="160" y="127"/>
                  <a:pt x="147" y="142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48531" y="3523020"/>
            <a:ext cx="253876" cy="207376"/>
          </a:xfrm>
          <a:custGeom>
            <a:avLst/>
            <a:gdLst>
              <a:gd name="T0" fmla="*/ 116 w 176"/>
              <a:gd name="T1" fmla="*/ 32 h 144"/>
              <a:gd name="T2" fmla="*/ 116 w 176"/>
              <a:gd name="T3" fmla="*/ 24 h 144"/>
              <a:gd name="T4" fmla="*/ 80 w 176"/>
              <a:gd name="T5" fmla="*/ 28 h 144"/>
              <a:gd name="T6" fmla="*/ 132 w 176"/>
              <a:gd name="T7" fmla="*/ 32 h 144"/>
              <a:gd name="T8" fmla="*/ 132 w 176"/>
              <a:gd name="T9" fmla="*/ 24 h 144"/>
              <a:gd name="T10" fmla="*/ 132 w 176"/>
              <a:gd name="T11" fmla="*/ 32 h 144"/>
              <a:gd name="T12" fmla="*/ 152 w 176"/>
              <a:gd name="T13" fmla="*/ 28 h 144"/>
              <a:gd name="T14" fmla="*/ 144 w 176"/>
              <a:gd name="T15" fmla="*/ 28 h 144"/>
              <a:gd name="T16" fmla="*/ 148 w 176"/>
              <a:gd name="T17" fmla="*/ 64 h 144"/>
              <a:gd name="T18" fmla="*/ 112 w 176"/>
              <a:gd name="T19" fmla="*/ 68 h 144"/>
              <a:gd name="T20" fmla="*/ 148 w 176"/>
              <a:gd name="T21" fmla="*/ 72 h 144"/>
              <a:gd name="T22" fmla="*/ 148 w 176"/>
              <a:gd name="T23" fmla="*/ 64 h 144"/>
              <a:gd name="T24" fmla="*/ 116 w 176"/>
              <a:gd name="T25" fmla="*/ 80 h 144"/>
              <a:gd name="T26" fmla="*/ 116 w 176"/>
              <a:gd name="T27" fmla="*/ 88 h 144"/>
              <a:gd name="T28" fmla="*/ 152 w 176"/>
              <a:gd name="T29" fmla="*/ 84 h 144"/>
              <a:gd name="T30" fmla="*/ 148 w 176"/>
              <a:gd name="T31" fmla="*/ 48 h 144"/>
              <a:gd name="T32" fmla="*/ 112 w 176"/>
              <a:gd name="T33" fmla="*/ 52 h 144"/>
              <a:gd name="T34" fmla="*/ 148 w 176"/>
              <a:gd name="T35" fmla="*/ 56 h 144"/>
              <a:gd name="T36" fmla="*/ 148 w 176"/>
              <a:gd name="T37" fmla="*/ 48 h 144"/>
              <a:gd name="T38" fmla="*/ 72 w 176"/>
              <a:gd name="T39" fmla="*/ 28 h 144"/>
              <a:gd name="T40" fmla="*/ 64 w 176"/>
              <a:gd name="T41" fmla="*/ 28 h 144"/>
              <a:gd name="T42" fmla="*/ 52 w 176"/>
              <a:gd name="T43" fmla="*/ 104 h 144"/>
              <a:gd name="T44" fmla="*/ 152 w 176"/>
              <a:gd name="T45" fmla="*/ 100 h 144"/>
              <a:gd name="T46" fmla="*/ 52 w 176"/>
              <a:gd name="T47" fmla="*/ 96 h 144"/>
              <a:gd name="T48" fmla="*/ 52 w 176"/>
              <a:gd name="T49" fmla="*/ 104 h 144"/>
              <a:gd name="T50" fmla="*/ 148 w 176"/>
              <a:gd name="T51" fmla="*/ 120 h 144"/>
              <a:gd name="T52" fmla="*/ 148 w 176"/>
              <a:gd name="T53" fmla="*/ 112 h 144"/>
              <a:gd name="T54" fmla="*/ 48 w 176"/>
              <a:gd name="T55" fmla="*/ 116 h 144"/>
              <a:gd name="T56" fmla="*/ 168 w 176"/>
              <a:gd name="T57" fmla="*/ 0 h 144"/>
              <a:gd name="T58" fmla="*/ 24 w 176"/>
              <a:gd name="T59" fmla="*/ 8 h 144"/>
              <a:gd name="T60" fmla="*/ 8 w 176"/>
              <a:gd name="T61" fmla="*/ 24 h 144"/>
              <a:gd name="T62" fmla="*/ 0 w 176"/>
              <a:gd name="T63" fmla="*/ 120 h 144"/>
              <a:gd name="T64" fmla="*/ 168 w 176"/>
              <a:gd name="T65" fmla="*/ 144 h 144"/>
              <a:gd name="T66" fmla="*/ 176 w 176"/>
              <a:gd name="T67" fmla="*/ 8 h 144"/>
              <a:gd name="T68" fmla="*/ 168 w 176"/>
              <a:gd name="T69" fmla="*/ 136 h 144"/>
              <a:gd name="T70" fmla="*/ 8 w 176"/>
              <a:gd name="T71" fmla="*/ 120 h 144"/>
              <a:gd name="T72" fmla="*/ 24 w 176"/>
              <a:gd name="T73" fmla="*/ 32 h 144"/>
              <a:gd name="T74" fmla="*/ 28 w 176"/>
              <a:gd name="T75" fmla="*/ 120 h 144"/>
              <a:gd name="T76" fmla="*/ 32 w 176"/>
              <a:gd name="T77" fmla="*/ 8 h 144"/>
              <a:gd name="T78" fmla="*/ 168 w 176"/>
              <a:gd name="T79" fmla="*/ 136 h 144"/>
              <a:gd name="T80" fmla="*/ 56 w 176"/>
              <a:gd name="T81" fmla="*/ 28 h 144"/>
              <a:gd name="T82" fmla="*/ 48 w 176"/>
              <a:gd name="T83" fmla="*/ 28 h 144"/>
              <a:gd name="T84" fmla="*/ 52 w 176"/>
              <a:gd name="T85" fmla="*/ 88 h 144"/>
              <a:gd name="T86" fmla="*/ 96 w 176"/>
              <a:gd name="T87" fmla="*/ 84 h 144"/>
              <a:gd name="T88" fmla="*/ 92 w 176"/>
              <a:gd name="T89" fmla="*/ 48 h 144"/>
              <a:gd name="T90" fmla="*/ 48 w 176"/>
              <a:gd name="T91" fmla="*/ 52 h 144"/>
              <a:gd name="T92" fmla="*/ 52 w 176"/>
              <a:gd name="T93" fmla="*/ 88 h 144"/>
              <a:gd name="T94" fmla="*/ 88 w 176"/>
              <a:gd name="T95" fmla="*/ 56 h 144"/>
              <a:gd name="T96" fmla="*/ 56 w 176"/>
              <a:gd name="T97" fmla="*/ 8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6" h="144">
                <a:moveTo>
                  <a:pt x="84" y="32"/>
                </a:moveTo>
                <a:cubicBezTo>
                  <a:pt x="116" y="32"/>
                  <a:pt x="116" y="32"/>
                  <a:pt x="116" y="32"/>
                </a:cubicBezTo>
                <a:cubicBezTo>
                  <a:pt x="118" y="32"/>
                  <a:pt x="120" y="30"/>
                  <a:pt x="120" y="28"/>
                </a:cubicBezTo>
                <a:cubicBezTo>
                  <a:pt x="120" y="26"/>
                  <a:pt x="118" y="24"/>
                  <a:pt x="116" y="24"/>
                </a:cubicBezTo>
                <a:cubicBezTo>
                  <a:pt x="84" y="24"/>
                  <a:pt x="84" y="24"/>
                  <a:pt x="84" y="24"/>
                </a:cubicBezTo>
                <a:cubicBezTo>
                  <a:pt x="82" y="24"/>
                  <a:pt x="80" y="26"/>
                  <a:pt x="80" y="28"/>
                </a:cubicBezTo>
                <a:cubicBezTo>
                  <a:pt x="80" y="30"/>
                  <a:pt x="82" y="32"/>
                  <a:pt x="84" y="32"/>
                </a:cubicBezTo>
                <a:moveTo>
                  <a:pt x="132" y="32"/>
                </a:moveTo>
                <a:cubicBezTo>
                  <a:pt x="134" y="32"/>
                  <a:pt x="136" y="30"/>
                  <a:pt x="136" y="28"/>
                </a:cubicBezTo>
                <a:cubicBezTo>
                  <a:pt x="136" y="26"/>
                  <a:pt x="134" y="24"/>
                  <a:pt x="132" y="24"/>
                </a:cubicBezTo>
                <a:cubicBezTo>
                  <a:pt x="130" y="24"/>
                  <a:pt x="128" y="26"/>
                  <a:pt x="128" y="28"/>
                </a:cubicBezTo>
                <a:cubicBezTo>
                  <a:pt x="128" y="30"/>
                  <a:pt x="130" y="32"/>
                  <a:pt x="132" y="32"/>
                </a:cubicBezTo>
                <a:moveTo>
                  <a:pt x="148" y="32"/>
                </a:moveTo>
                <a:cubicBezTo>
                  <a:pt x="150" y="32"/>
                  <a:pt x="152" y="30"/>
                  <a:pt x="152" y="28"/>
                </a:cubicBezTo>
                <a:cubicBezTo>
                  <a:pt x="152" y="26"/>
                  <a:pt x="150" y="24"/>
                  <a:pt x="148" y="24"/>
                </a:cubicBezTo>
                <a:cubicBezTo>
                  <a:pt x="146" y="24"/>
                  <a:pt x="144" y="26"/>
                  <a:pt x="144" y="28"/>
                </a:cubicBezTo>
                <a:cubicBezTo>
                  <a:pt x="144" y="30"/>
                  <a:pt x="146" y="32"/>
                  <a:pt x="148" y="32"/>
                </a:cubicBezTo>
                <a:moveTo>
                  <a:pt x="148" y="64"/>
                </a:moveTo>
                <a:cubicBezTo>
                  <a:pt x="116" y="64"/>
                  <a:pt x="116" y="64"/>
                  <a:pt x="116" y="64"/>
                </a:cubicBezTo>
                <a:cubicBezTo>
                  <a:pt x="114" y="64"/>
                  <a:pt x="112" y="66"/>
                  <a:pt x="112" y="68"/>
                </a:cubicBezTo>
                <a:cubicBezTo>
                  <a:pt x="112" y="70"/>
                  <a:pt x="114" y="72"/>
                  <a:pt x="116" y="72"/>
                </a:cubicBezTo>
                <a:cubicBezTo>
                  <a:pt x="148" y="72"/>
                  <a:pt x="148" y="72"/>
                  <a:pt x="148" y="72"/>
                </a:cubicBezTo>
                <a:cubicBezTo>
                  <a:pt x="150" y="72"/>
                  <a:pt x="152" y="70"/>
                  <a:pt x="152" y="68"/>
                </a:cubicBezTo>
                <a:cubicBezTo>
                  <a:pt x="152" y="66"/>
                  <a:pt x="150" y="64"/>
                  <a:pt x="148" y="64"/>
                </a:cubicBezTo>
                <a:moveTo>
                  <a:pt x="148" y="80"/>
                </a:moveTo>
                <a:cubicBezTo>
                  <a:pt x="116" y="80"/>
                  <a:pt x="116" y="80"/>
                  <a:pt x="116" y="80"/>
                </a:cubicBezTo>
                <a:cubicBezTo>
                  <a:pt x="114" y="80"/>
                  <a:pt x="112" y="82"/>
                  <a:pt x="112" y="84"/>
                </a:cubicBezTo>
                <a:cubicBezTo>
                  <a:pt x="112" y="86"/>
                  <a:pt x="114" y="88"/>
                  <a:pt x="116" y="88"/>
                </a:cubicBezTo>
                <a:cubicBezTo>
                  <a:pt x="148" y="88"/>
                  <a:pt x="148" y="88"/>
                  <a:pt x="148" y="88"/>
                </a:cubicBezTo>
                <a:cubicBezTo>
                  <a:pt x="150" y="88"/>
                  <a:pt x="152" y="86"/>
                  <a:pt x="152" y="84"/>
                </a:cubicBezTo>
                <a:cubicBezTo>
                  <a:pt x="152" y="82"/>
                  <a:pt x="150" y="80"/>
                  <a:pt x="148" y="80"/>
                </a:cubicBezTo>
                <a:moveTo>
                  <a:pt x="148" y="48"/>
                </a:moveTo>
                <a:cubicBezTo>
                  <a:pt x="116" y="48"/>
                  <a:pt x="116" y="48"/>
                  <a:pt x="116" y="48"/>
                </a:cubicBezTo>
                <a:cubicBezTo>
                  <a:pt x="114" y="48"/>
                  <a:pt x="112" y="50"/>
                  <a:pt x="112" y="52"/>
                </a:cubicBezTo>
                <a:cubicBezTo>
                  <a:pt x="112" y="54"/>
                  <a:pt x="114" y="56"/>
                  <a:pt x="116" y="56"/>
                </a:cubicBezTo>
                <a:cubicBezTo>
                  <a:pt x="148" y="56"/>
                  <a:pt x="148" y="56"/>
                  <a:pt x="148" y="56"/>
                </a:cubicBezTo>
                <a:cubicBezTo>
                  <a:pt x="150" y="56"/>
                  <a:pt x="152" y="54"/>
                  <a:pt x="152" y="52"/>
                </a:cubicBezTo>
                <a:cubicBezTo>
                  <a:pt x="152" y="50"/>
                  <a:pt x="150" y="48"/>
                  <a:pt x="148" y="48"/>
                </a:cubicBezTo>
                <a:moveTo>
                  <a:pt x="68" y="32"/>
                </a:moveTo>
                <a:cubicBezTo>
                  <a:pt x="70" y="32"/>
                  <a:pt x="72" y="30"/>
                  <a:pt x="72" y="28"/>
                </a:cubicBezTo>
                <a:cubicBezTo>
                  <a:pt x="72" y="26"/>
                  <a:pt x="70" y="24"/>
                  <a:pt x="68" y="24"/>
                </a:cubicBezTo>
                <a:cubicBezTo>
                  <a:pt x="66" y="24"/>
                  <a:pt x="64" y="26"/>
                  <a:pt x="64" y="28"/>
                </a:cubicBezTo>
                <a:cubicBezTo>
                  <a:pt x="64" y="30"/>
                  <a:pt x="66" y="32"/>
                  <a:pt x="68" y="32"/>
                </a:cubicBezTo>
                <a:moveTo>
                  <a:pt x="52" y="104"/>
                </a:moveTo>
                <a:cubicBezTo>
                  <a:pt x="148" y="104"/>
                  <a:pt x="148" y="104"/>
                  <a:pt x="148" y="104"/>
                </a:cubicBezTo>
                <a:cubicBezTo>
                  <a:pt x="150" y="104"/>
                  <a:pt x="152" y="102"/>
                  <a:pt x="152" y="100"/>
                </a:cubicBezTo>
                <a:cubicBezTo>
                  <a:pt x="152" y="98"/>
                  <a:pt x="150" y="96"/>
                  <a:pt x="148" y="96"/>
                </a:cubicBezTo>
                <a:cubicBezTo>
                  <a:pt x="52" y="96"/>
                  <a:pt x="52" y="96"/>
                  <a:pt x="52" y="96"/>
                </a:cubicBezTo>
                <a:cubicBezTo>
                  <a:pt x="50" y="96"/>
                  <a:pt x="48" y="98"/>
                  <a:pt x="48" y="100"/>
                </a:cubicBezTo>
                <a:cubicBezTo>
                  <a:pt x="48" y="102"/>
                  <a:pt x="50" y="104"/>
                  <a:pt x="52" y="104"/>
                </a:cubicBezTo>
                <a:moveTo>
                  <a:pt x="52" y="120"/>
                </a:moveTo>
                <a:cubicBezTo>
                  <a:pt x="148" y="120"/>
                  <a:pt x="148" y="120"/>
                  <a:pt x="148" y="120"/>
                </a:cubicBezTo>
                <a:cubicBezTo>
                  <a:pt x="150" y="120"/>
                  <a:pt x="152" y="118"/>
                  <a:pt x="152" y="116"/>
                </a:cubicBezTo>
                <a:cubicBezTo>
                  <a:pt x="152" y="114"/>
                  <a:pt x="150" y="112"/>
                  <a:pt x="148" y="112"/>
                </a:cubicBezTo>
                <a:cubicBezTo>
                  <a:pt x="52" y="112"/>
                  <a:pt x="52" y="112"/>
                  <a:pt x="52" y="112"/>
                </a:cubicBezTo>
                <a:cubicBezTo>
                  <a:pt x="50" y="112"/>
                  <a:pt x="48" y="114"/>
                  <a:pt x="48" y="116"/>
                </a:cubicBezTo>
                <a:cubicBezTo>
                  <a:pt x="48" y="118"/>
                  <a:pt x="50" y="120"/>
                  <a:pt x="52" y="120"/>
                </a:cubicBezTo>
                <a:moveTo>
                  <a:pt x="168" y="0"/>
                </a:moveTo>
                <a:cubicBezTo>
                  <a:pt x="32" y="0"/>
                  <a:pt x="32" y="0"/>
                  <a:pt x="32" y="0"/>
                </a:cubicBezTo>
                <a:cubicBezTo>
                  <a:pt x="28" y="0"/>
                  <a:pt x="24" y="4"/>
                  <a:pt x="24" y="8"/>
                </a:cubicBezTo>
                <a:cubicBezTo>
                  <a:pt x="24" y="24"/>
                  <a:pt x="24" y="24"/>
                  <a:pt x="24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4" y="24"/>
                  <a:pt x="0" y="28"/>
                  <a:pt x="0" y="32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33"/>
                  <a:pt x="11" y="144"/>
                  <a:pt x="24" y="144"/>
                </a:cubicBezTo>
                <a:cubicBezTo>
                  <a:pt x="168" y="144"/>
                  <a:pt x="168" y="144"/>
                  <a:pt x="168" y="144"/>
                </a:cubicBezTo>
                <a:cubicBezTo>
                  <a:pt x="172" y="144"/>
                  <a:pt x="176" y="140"/>
                  <a:pt x="176" y="136"/>
                </a:cubicBezTo>
                <a:cubicBezTo>
                  <a:pt x="176" y="8"/>
                  <a:pt x="176" y="8"/>
                  <a:pt x="176" y="8"/>
                </a:cubicBezTo>
                <a:cubicBezTo>
                  <a:pt x="176" y="4"/>
                  <a:pt x="172" y="0"/>
                  <a:pt x="168" y="0"/>
                </a:cubicBezTo>
                <a:moveTo>
                  <a:pt x="168" y="136"/>
                </a:moveTo>
                <a:cubicBezTo>
                  <a:pt x="24" y="136"/>
                  <a:pt x="24" y="136"/>
                  <a:pt x="24" y="136"/>
                </a:cubicBezTo>
                <a:cubicBezTo>
                  <a:pt x="15" y="136"/>
                  <a:pt x="8" y="129"/>
                  <a:pt x="8" y="120"/>
                </a:cubicBezTo>
                <a:cubicBezTo>
                  <a:pt x="8" y="32"/>
                  <a:pt x="8" y="32"/>
                  <a:pt x="8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116"/>
                  <a:pt x="24" y="116"/>
                  <a:pt x="24" y="116"/>
                </a:cubicBezTo>
                <a:cubicBezTo>
                  <a:pt x="24" y="118"/>
                  <a:pt x="26" y="120"/>
                  <a:pt x="28" y="120"/>
                </a:cubicBezTo>
                <a:cubicBezTo>
                  <a:pt x="30" y="120"/>
                  <a:pt x="32" y="118"/>
                  <a:pt x="32" y="116"/>
                </a:cubicBezTo>
                <a:cubicBezTo>
                  <a:pt x="32" y="8"/>
                  <a:pt x="32" y="8"/>
                  <a:pt x="32" y="8"/>
                </a:cubicBezTo>
                <a:cubicBezTo>
                  <a:pt x="168" y="8"/>
                  <a:pt x="168" y="8"/>
                  <a:pt x="168" y="8"/>
                </a:cubicBezTo>
                <a:lnTo>
                  <a:pt x="168" y="136"/>
                </a:lnTo>
                <a:close/>
                <a:moveTo>
                  <a:pt x="52" y="32"/>
                </a:moveTo>
                <a:cubicBezTo>
                  <a:pt x="54" y="32"/>
                  <a:pt x="56" y="30"/>
                  <a:pt x="56" y="28"/>
                </a:cubicBezTo>
                <a:cubicBezTo>
                  <a:pt x="56" y="26"/>
                  <a:pt x="54" y="24"/>
                  <a:pt x="52" y="24"/>
                </a:cubicBezTo>
                <a:cubicBezTo>
                  <a:pt x="50" y="24"/>
                  <a:pt x="48" y="26"/>
                  <a:pt x="48" y="28"/>
                </a:cubicBezTo>
                <a:cubicBezTo>
                  <a:pt x="48" y="30"/>
                  <a:pt x="50" y="32"/>
                  <a:pt x="52" y="32"/>
                </a:cubicBezTo>
                <a:moveTo>
                  <a:pt x="52" y="88"/>
                </a:moveTo>
                <a:cubicBezTo>
                  <a:pt x="92" y="88"/>
                  <a:pt x="92" y="88"/>
                  <a:pt x="92" y="88"/>
                </a:cubicBezTo>
                <a:cubicBezTo>
                  <a:pt x="94" y="88"/>
                  <a:pt x="96" y="86"/>
                  <a:pt x="96" y="84"/>
                </a:cubicBezTo>
                <a:cubicBezTo>
                  <a:pt x="96" y="52"/>
                  <a:pt x="96" y="52"/>
                  <a:pt x="96" y="52"/>
                </a:cubicBezTo>
                <a:cubicBezTo>
                  <a:pt x="96" y="50"/>
                  <a:pt x="94" y="48"/>
                  <a:pt x="92" y="48"/>
                </a:cubicBezTo>
                <a:cubicBezTo>
                  <a:pt x="52" y="48"/>
                  <a:pt x="52" y="48"/>
                  <a:pt x="52" y="48"/>
                </a:cubicBezTo>
                <a:cubicBezTo>
                  <a:pt x="50" y="48"/>
                  <a:pt x="48" y="50"/>
                  <a:pt x="48" y="52"/>
                </a:cubicBezTo>
                <a:cubicBezTo>
                  <a:pt x="48" y="84"/>
                  <a:pt x="48" y="84"/>
                  <a:pt x="48" y="84"/>
                </a:cubicBezTo>
                <a:cubicBezTo>
                  <a:pt x="48" y="86"/>
                  <a:pt x="50" y="88"/>
                  <a:pt x="52" y="88"/>
                </a:cubicBezTo>
                <a:moveTo>
                  <a:pt x="56" y="56"/>
                </a:moveTo>
                <a:cubicBezTo>
                  <a:pt x="88" y="56"/>
                  <a:pt x="88" y="56"/>
                  <a:pt x="88" y="56"/>
                </a:cubicBezTo>
                <a:cubicBezTo>
                  <a:pt x="88" y="80"/>
                  <a:pt x="88" y="80"/>
                  <a:pt x="88" y="80"/>
                </a:cubicBezTo>
                <a:cubicBezTo>
                  <a:pt x="56" y="80"/>
                  <a:pt x="56" y="80"/>
                  <a:pt x="56" y="80"/>
                </a:cubicBezTo>
                <a:lnTo>
                  <a:pt x="56" y="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63964" y="3153311"/>
            <a:ext cx="253876" cy="207376"/>
          </a:xfrm>
          <a:custGeom>
            <a:avLst/>
            <a:gdLst>
              <a:gd name="T0" fmla="*/ 120 w 176"/>
              <a:gd name="T1" fmla="*/ 16 h 144"/>
              <a:gd name="T2" fmla="*/ 72 w 176"/>
              <a:gd name="T3" fmla="*/ 0 h 144"/>
              <a:gd name="T4" fmla="*/ 8 w 176"/>
              <a:gd name="T5" fmla="*/ 16 h 144"/>
              <a:gd name="T6" fmla="*/ 0 w 176"/>
              <a:gd name="T7" fmla="*/ 64 h 144"/>
              <a:gd name="T8" fmla="*/ 8 w 176"/>
              <a:gd name="T9" fmla="*/ 136 h 144"/>
              <a:gd name="T10" fmla="*/ 160 w 176"/>
              <a:gd name="T11" fmla="*/ 144 h 144"/>
              <a:gd name="T12" fmla="*/ 168 w 176"/>
              <a:gd name="T13" fmla="*/ 72 h 144"/>
              <a:gd name="T14" fmla="*/ 176 w 176"/>
              <a:gd name="T15" fmla="*/ 24 h 144"/>
              <a:gd name="T16" fmla="*/ 72 w 176"/>
              <a:gd name="T17" fmla="*/ 8 h 144"/>
              <a:gd name="T18" fmla="*/ 112 w 176"/>
              <a:gd name="T19" fmla="*/ 16 h 144"/>
              <a:gd name="T20" fmla="*/ 72 w 176"/>
              <a:gd name="T21" fmla="*/ 8 h 144"/>
              <a:gd name="T22" fmla="*/ 16 w 176"/>
              <a:gd name="T23" fmla="*/ 136 h 144"/>
              <a:gd name="T24" fmla="*/ 32 w 176"/>
              <a:gd name="T25" fmla="*/ 72 h 144"/>
              <a:gd name="T26" fmla="*/ 40 w 176"/>
              <a:gd name="T27" fmla="*/ 88 h 144"/>
              <a:gd name="T28" fmla="*/ 64 w 176"/>
              <a:gd name="T29" fmla="*/ 80 h 144"/>
              <a:gd name="T30" fmla="*/ 112 w 176"/>
              <a:gd name="T31" fmla="*/ 72 h 144"/>
              <a:gd name="T32" fmla="*/ 120 w 176"/>
              <a:gd name="T33" fmla="*/ 88 h 144"/>
              <a:gd name="T34" fmla="*/ 144 w 176"/>
              <a:gd name="T35" fmla="*/ 80 h 144"/>
              <a:gd name="T36" fmla="*/ 160 w 176"/>
              <a:gd name="T37" fmla="*/ 72 h 144"/>
              <a:gd name="T38" fmla="*/ 40 w 176"/>
              <a:gd name="T39" fmla="*/ 56 h 144"/>
              <a:gd name="T40" fmla="*/ 56 w 176"/>
              <a:gd name="T41" fmla="*/ 80 h 144"/>
              <a:gd name="T42" fmla="*/ 40 w 176"/>
              <a:gd name="T43" fmla="*/ 56 h 144"/>
              <a:gd name="T44" fmla="*/ 136 w 176"/>
              <a:gd name="T45" fmla="*/ 56 h 144"/>
              <a:gd name="T46" fmla="*/ 120 w 176"/>
              <a:gd name="T47" fmla="*/ 80 h 144"/>
              <a:gd name="T48" fmla="*/ 168 w 176"/>
              <a:gd name="T49" fmla="*/ 64 h 144"/>
              <a:gd name="T50" fmla="*/ 144 w 176"/>
              <a:gd name="T51" fmla="*/ 56 h 144"/>
              <a:gd name="T52" fmla="*/ 120 w 176"/>
              <a:gd name="T53" fmla="*/ 48 h 144"/>
              <a:gd name="T54" fmla="*/ 112 w 176"/>
              <a:gd name="T55" fmla="*/ 64 h 144"/>
              <a:gd name="T56" fmla="*/ 64 w 176"/>
              <a:gd name="T57" fmla="*/ 56 h 144"/>
              <a:gd name="T58" fmla="*/ 40 w 176"/>
              <a:gd name="T59" fmla="*/ 48 h 144"/>
              <a:gd name="T60" fmla="*/ 32 w 176"/>
              <a:gd name="T61" fmla="*/ 64 h 144"/>
              <a:gd name="T62" fmla="*/ 8 w 176"/>
              <a:gd name="T63" fmla="*/ 24 h 144"/>
              <a:gd name="T64" fmla="*/ 168 w 176"/>
              <a:gd name="T65" fmla="*/ 6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6" h="144">
                <a:moveTo>
                  <a:pt x="168" y="16"/>
                </a:moveTo>
                <a:cubicBezTo>
                  <a:pt x="120" y="16"/>
                  <a:pt x="120" y="16"/>
                  <a:pt x="120" y="16"/>
                </a:cubicBezTo>
                <a:cubicBezTo>
                  <a:pt x="120" y="7"/>
                  <a:pt x="113" y="0"/>
                  <a:pt x="104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63" y="0"/>
                  <a:pt x="56" y="7"/>
                  <a:pt x="56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20"/>
                  <a:pt x="0" y="2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8"/>
                  <a:pt x="4" y="72"/>
                  <a:pt x="8" y="72"/>
                </a:cubicBezTo>
                <a:cubicBezTo>
                  <a:pt x="8" y="136"/>
                  <a:pt x="8" y="136"/>
                  <a:pt x="8" y="136"/>
                </a:cubicBezTo>
                <a:cubicBezTo>
                  <a:pt x="8" y="140"/>
                  <a:pt x="12" y="144"/>
                  <a:pt x="1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4" y="144"/>
                  <a:pt x="168" y="140"/>
                  <a:pt x="168" y="136"/>
                </a:cubicBezTo>
                <a:cubicBezTo>
                  <a:pt x="168" y="72"/>
                  <a:pt x="168" y="72"/>
                  <a:pt x="168" y="72"/>
                </a:cubicBezTo>
                <a:cubicBezTo>
                  <a:pt x="172" y="72"/>
                  <a:pt x="176" y="68"/>
                  <a:pt x="176" y="64"/>
                </a:cubicBezTo>
                <a:cubicBezTo>
                  <a:pt x="176" y="24"/>
                  <a:pt x="176" y="24"/>
                  <a:pt x="176" y="24"/>
                </a:cubicBezTo>
                <a:cubicBezTo>
                  <a:pt x="176" y="20"/>
                  <a:pt x="172" y="16"/>
                  <a:pt x="168" y="16"/>
                </a:cubicBezTo>
                <a:moveTo>
                  <a:pt x="72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8" y="8"/>
                  <a:pt x="112" y="12"/>
                  <a:pt x="112" y="16"/>
                </a:cubicBezTo>
                <a:cubicBezTo>
                  <a:pt x="64" y="16"/>
                  <a:pt x="64" y="16"/>
                  <a:pt x="64" y="16"/>
                </a:cubicBezTo>
                <a:cubicBezTo>
                  <a:pt x="64" y="12"/>
                  <a:pt x="68" y="8"/>
                  <a:pt x="72" y="8"/>
                </a:cubicBezTo>
                <a:moveTo>
                  <a:pt x="160" y="136"/>
                </a:moveTo>
                <a:cubicBezTo>
                  <a:pt x="16" y="136"/>
                  <a:pt x="16" y="136"/>
                  <a:pt x="16" y="136"/>
                </a:cubicBezTo>
                <a:cubicBezTo>
                  <a:pt x="16" y="72"/>
                  <a:pt x="16" y="72"/>
                  <a:pt x="16" y="72"/>
                </a:cubicBezTo>
                <a:cubicBezTo>
                  <a:pt x="32" y="72"/>
                  <a:pt x="32" y="72"/>
                  <a:pt x="32" y="72"/>
                </a:cubicBezTo>
                <a:cubicBezTo>
                  <a:pt x="32" y="80"/>
                  <a:pt x="32" y="80"/>
                  <a:pt x="32" y="80"/>
                </a:cubicBezTo>
                <a:cubicBezTo>
                  <a:pt x="32" y="84"/>
                  <a:pt x="36" y="88"/>
                  <a:pt x="40" y="88"/>
                </a:cubicBezTo>
                <a:cubicBezTo>
                  <a:pt x="56" y="88"/>
                  <a:pt x="56" y="88"/>
                  <a:pt x="56" y="88"/>
                </a:cubicBezTo>
                <a:cubicBezTo>
                  <a:pt x="60" y="88"/>
                  <a:pt x="64" y="84"/>
                  <a:pt x="64" y="80"/>
                </a:cubicBezTo>
                <a:cubicBezTo>
                  <a:pt x="64" y="72"/>
                  <a:pt x="64" y="72"/>
                  <a:pt x="64" y="72"/>
                </a:cubicBezTo>
                <a:cubicBezTo>
                  <a:pt x="112" y="72"/>
                  <a:pt x="112" y="72"/>
                  <a:pt x="112" y="72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2" y="84"/>
                  <a:pt x="116" y="88"/>
                  <a:pt x="120" y="88"/>
                </a:cubicBezTo>
                <a:cubicBezTo>
                  <a:pt x="136" y="88"/>
                  <a:pt x="136" y="88"/>
                  <a:pt x="136" y="88"/>
                </a:cubicBezTo>
                <a:cubicBezTo>
                  <a:pt x="140" y="88"/>
                  <a:pt x="144" y="84"/>
                  <a:pt x="144" y="80"/>
                </a:cubicBezTo>
                <a:cubicBezTo>
                  <a:pt x="144" y="72"/>
                  <a:pt x="144" y="72"/>
                  <a:pt x="144" y="72"/>
                </a:cubicBezTo>
                <a:cubicBezTo>
                  <a:pt x="160" y="72"/>
                  <a:pt x="160" y="72"/>
                  <a:pt x="160" y="72"/>
                </a:cubicBezTo>
                <a:lnTo>
                  <a:pt x="160" y="136"/>
                </a:lnTo>
                <a:close/>
                <a:moveTo>
                  <a:pt x="40" y="56"/>
                </a:moveTo>
                <a:cubicBezTo>
                  <a:pt x="56" y="56"/>
                  <a:pt x="56" y="56"/>
                  <a:pt x="56" y="56"/>
                </a:cubicBezTo>
                <a:cubicBezTo>
                  <a:pt x="56" y="80"/>
                  <a:pt x="56" y="80"/>
                  <a:pt x="56" y="80"/>
                </a:cubicBezTo>
                <a:cubicBezTo>
                  <a:pt x="40" y="80"/>
                  <a:pt x="40" y="80"/>
                  <a:pt x="40" y="80"/>
                </a:cubicBezTo>
                <a:lnTo>
                  <a:pt x="40" y="56"/>
                </a:lnTo>
                <a:close/>
                <a:moveTo>
                  <a:pt x="120" y="56"/>
                </a:moveTo>
                <a:cubicBezTo>
                  <a:pt x="136" y="56"/>
                  <a:pt x="136" y="56"/>
                  <a:pt x="136" y="56"/>
                </a:cubicBezTo>
                <a:cubicBezTo>
                  <a:pt x="136" y="80"/>
                  <a:pt x="136" y="80"/>
                  <a:pt x="136" y="80"/>
                </a:cubicBezTo>
                <a:cubicBezTo>
                  <a:pt x="120" y="80"/>
                  <a:pt x="120" y="80"/>
                  <a:pt x="120" y="80"/>
                </a:cubicBezTo>
                <a:lnTo>
                  <a:pt x="120" y="56"/>
                </a:lnTo>
                <a:close/>
                <a:moveTo>
                  <a:pt x="168" y="64"/>
                </a:moveTo>
                <a:cubicBezTo>
                  <a:pt x="144" y="64"/>
                  <a:pt x="144" y="64"/>
                  <a:pt x="144" y="64"/>
                </a:cubicBezTo>
                <a:cubicBezTo>
                  <a:pt x="144" y="56"/>
                  <a:pt x="144" y="56"/>
                  <a:pt x="144" y="56"/>
                </a:cubicBezTo>
                <a:cubicBezTo>
                  <a:pt x="144" y="52"/>
                  <a:pt x="140" y="48"/>
                  <a:pt x="136" y="48"/>
                </a:cubicBezTo>
                <a:cubicBezTo>
                  <a:pt x="120" y="48"/>
                  <a:pt x="120" y="48"/>
                  <a:pt x="120" y="48"/>
                </a:cubicBezTo>
                <a:cubicBezTo>
                  <a:pt x="116" y="48"/>
                  <a:pt x="112" y="52"/>
                  <a:pt x="112" y="56"/>
                </a:cubicBezTo>
                <a:cubicBezTo>
                  <a:pt x="112" y="64"/>
                  <a:pt x="112" y="64"/>
                  <a:pt x="112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56"/>
                  <a:pt x="64" y="56"/>
                  <a:pt x="64" y="56"/>
                </a:cubicBezTo>
                <a:cubicBezTo>
                  <a:pt x="64" y="52"/>
                  <a:pt x="60" y="48"/>
                  <a:pt x="56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36" y="48"/>
                  <a:pt x="32" y="52"/>
                  <a:pt x="32" y="56"/>
                </a:cubicBezTo>
                <a:cubicBezTo>
                  <a:pt x="32" y="64"/>
                  <a:pt x="32" y="64"/>
                  <a:pt x="32" y="64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24"/>
                  <a:pt x="8" y="24"/>
                  <a:pt x="8" y="24"/>
                </a:cubicBezTo>
                <a:cubicBezTo>
                  <a:pt x="168" y="24"/>
                  <a:pt x="168" y="24"/>
                  <a:pt x="168" y="24"/>
                </a:cubicBezTo>
                <a:lnTo>
                  <a:pt x="168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27406" y="3171659"/>
            <a:ext cx="253876" cy="207376"/>
          </a:xfrm>
          <a:custGeom>
            <a:avLst/>
            <a:gdLst>
              <a:gd name="T0" fmla="*/ 160 w 176"/>
              <a:gd name="T1" fmla="*/ 16 h 144"/>
              <a:gd name="T2" fmla="*/ 88 w 176"/>
              <a:gd name="T3" fmla="*/ 16 h 144"/>
              <a:gd name="T4" fmla="*/ 56 w 176"/>
              <a:gd name="T5" fmla="*/ 0 h 144"/>
              <a:gd name="T6" fmla="*/ 16 w 176"/>
              <a:gd name="T7" fmla="*/ 0 h 144"/>
              <a:gd name="T8" fmla="*/ 0 w 176"/>
              <a:gd name="T9" fmla="*/ 16 h 144"/>
              <a:gd name="T10" fmla="*/ 0 w 176"/>
              <a:gd name="T11" fmla="*/ 128 h 144"/>
              <a:gd name="T12" fmla="*/ 16 w 176"/>
              <a:gd name="T13" fmla="*/ 144 h 144"/>
              <a:gd name="T14" fmla="*/ 160 w 176"/>
              <a:gd name="T15" fmla="*/ 144 h 144"/>
              <a:gd name="T16" fmla="*/ 176 w 176"/>
              <a:gd name="T17" fmla="*/ 128 h 144"/>
              <a:gd name="T18" fmla="*/ 176 w 176"/>
              <a:gd name="T19" fmla="*/ 32 h 144"/>
              <a:gd name="T20" fmla="*/ 160 w 176"/>
              <a:gd name="T21" fmla="*/ 16 h 144"/>
              <a:gd name="T22" fmla="*/ 168 w 176"/>
              <a:gd name="T23" fmla="*/ 128 h 144"/>
              <a:gd name="T24" fmla="*/ 160 w 176"/>
              <a:gd name="T25" fmla="*/ 136 h 144"/>
              <a:gd name="T26" fmla="*/ 16 w 176"/>
              <a:gd name="T27" fmla="*/ 136 h 144"/>
              <a:gd name="T28" fmla="*/ 8 w 176"/>
              <a:gd name="T29" fmla="*/ 128 h 144"/>
              <a:gd name="T30" fmla="*/ 8 w 176"/>
              <a:gd name="T31" fmla="*/ 48 h 144"/>
              <a:gd name="T32" fmla="*/ 168 w 176"/>
              <a:gd name="T33" fmla="*/ 48 h 144"/>
              <a:gd name="T34" fmla="*/ 168 w 176"/>
              <a:gd name="T35" fmla="*/ 128 h 144"/>
              <a:gd name="T36" fmla="*/ 168 w 176"/>
              <a:gd name="T37" fmla="*/ 40 h 144"/>
              <a:gd name="T38" fmla="*/ 8 w 176"/>
              <a:gd name="T39" fmla="*/ 40 h 144"/>
              <a:gd name="T40" fmla="*/ 8 w 176"/>
              <a:gd name="T41" fmla="*/ 16 h 144"/>
              <a:gd name="T42" fmla="*/ 16 w 176"/>
              <a:gd name="T43" fmla="*/ 8 h 144"/>
              <a:gd name="T44" fmla="*/ 56 w 176"/>
              <a:gd name="T45" fmla="*/ 8 h 144"/>
              <a:gd name="T46" fmla="*/ 88 w 176"/>
              <a:gd name="T47" fmla="*/ 24 h 144"/>
              <a:gd name="T48" fmla="*/ 160 w 176"/>
              <a:gd name="T49" fmla="*/ 24 h 144"/>
              <a:gd name="T50" fmla="*/ 168 w 176"/>
              <a:gd name="T51" fmla="*/ 32 h 144"/>
              <a:gd name="T52" fmla="*/ 168 w 176"/>
              <a:gd name="T53" fmla="*/ 4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76" h="144">
                <a:moveTo>
                  <a:pt x="160" y="16"/>
                </a:moveTo>
                <a:cubicBezTo>
                  <a:pt x="88" y="16"/>
                  <a:pt x="88" y="16"/>
                  <a:pt x="88" y="16"/>
                </a:cubicBezTo>
                <a:cubicBezTo>
                  <a:pt x="72" y="16"/>
                  <a:pt x="72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37"/>
                  <a:pt x="7" y="144"/>
                  <a:pt x="1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9" y="144"/>
                  <a:pt x="176" y="137"/>
                  <a:pt x="176" y="128"/>
                </a:cubicBezTo>
                <a:cubicBezTo>
                  <a:pt x="176" y="32"/>
                  <a:pt x="176" y="32"/>
                  <a:pt x="176" y="32"/>
                </a:cubicBezTo>
                <a:cubicBezTo>
                  <a:pt x="176" y="23"/>
                  <a:pt x="169" y="16"/>
                  <a:pt x="160" y="16"/>
                </a:cubicBezTo>
                <a:moveTo>
                  <a:pt x="168" y="128"/>
                </a:moveTo>
                <a:cubicBezTo>
                  <a:pt x="168" y="132"/>
                  <a:pt x="164" y="136"/>
                  <a:pt x="160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2" y="136"/>
                  <a:pt x="8" y="132"/>
                  <a:pt x="8" y="128"/>
                </a:cubicBezTo>
                <a:cubicBezTo>
                  <a:pt x="8" y="48"/>
                  <a:pt x="8" y="48"/>
                  <a:pt x="8" y="48"/>
                </a:cubicBezTo>
                <a:cubicBezTo>
                  <a:pt x="168" y="48"/>
                  <a:pt x="168" y="48"/>
                  <a:pt x="168" y="48"/>
                </a:cubicBezTo>
                <a:lnTo>
                  <a:pt x="168" y="128"/>
                </a:lnTo>
                <a:close/>
                <a:moveTo>
                  <a:pt x="168" y="40"/>
                </a:moveTo>
                <a:cubicBezTo>
                  <a:pt x="8" y="40"/>
                  <a:pt x="8" y="40"/>
                  <a:pt x="8" y="4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8" y="8"/>
                  <a:pt x="68" y="24"/>
                  <a:pt x="88" y="24"/>
                </a:cubicBezTo>
                <a:cubicBezTo>
                  <a:pt x="160" y="24"/>
                  <a:pt x="160" y="24"/>
                  <a:pt x="160" y="24"/>
                </a:cubicBezTo>
                <a:cubicBezTo>
                  <a:pt x="164" y="24"/>
                  <a:pt x="168" y="28"/>
                  <a:pt x="168" y="32"/>
                </a:cubicBezTo>
                <a:lnTo>
                  <a:pt x="168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27007" y="3511081"/>
            <a:ext cx="253876" cy="231253"/>
          </a:xfrm>
          <a:custGeom>
            <a:avLst/>
            <a:gdLst>
              <a:gd name="T0" fmla="*/ 176 w 176"/>
              <a:gd name="T1" fmla="*/ 54 h 160"/>
              <a:gd name="T2" fmla="*/ 112 w 176"/>
              <a:gd name="T3" fmla="*/ 0 h 160"/>
              <a:gd name="T4" fmla="*/ 53 w 176"/>
              <a:gd name="T5" fmla="*/ 33 h 160"/>
              <a:gd name="T6" fmla="*/ 63 w 176"/>
              <a:gd name="T7" fmla="*/ 32 h 160"/>
              <a:gd name="T8" fmla="*/ 112 w 176"/>
              <a:gd name="T9" fmla="*/ 8 h 160"/>
              <a:gd name="T10" fmla="*/ 168 w 176"/>
              <a:gd name="T11" fmla="*/ 54 h 160"/>
              <a:gd name="T12" fmla="*/ 151 w 176"/>
              <a:gd name="T13" fmla="*/ 87 h 160"/>
              <a:gd name="T14" fmla="*/ 149 w 176"/>
              <a:gd name="T15" fmla="*/ 95 h 160"/>
              <a:gd name="T16" fmla="*/ 152 w 176"/>
              <a:gd name="T17" fmla="*/ 107 h 160"/>
              <a:gd name="T18" fmla="*/ 135 w 176"/>
              <a:gd name="T19" fmla="*/ 100 h 160"/>
              <a:gd name="T20" fmla="*/ 134 w 176"/>
              <a:gd name="T21" fmla="*/ 108 h 160"/>
              <a:gd name="T22" fmla="*/ 164 w 176"/>
              <a:gd name="T23" fmla="*/ 120 h 160"/>
              <a:gd name="T24" fmla="*/ 156 w 176"/>
              <a:gd name="T25" fmla="*/ 93 h 160"/>
              <a:gd name="T26" fmla="*/ 176 w 176"/>
              <a:gd name="T27" fmla="*/ 54 h 160"/>
              <a:gd name="T28" fmla="*/ 64 w 176"/>
              <a:gd name="T29" fmla="*/ 40 h 160"/>
              <a:gd name="T30" fmla="*/ 0 w 176"/>
              <a:gd name="T31" fmla="*/ 94 h 160"/>
              <a:gd name="T32" fmla="*/ 20 w 176"/>
              <a:gd name="T33" fmla="*/ 133 h 160"/>
              <a:gd name="T34" fmla="*/ 12 w 176"/>
              <a:gd name="T35" fmla="*/ 160 h 160"/>
              <a:gd name="T36" fmla="*/ 48 w 176"/>
              <a:gd name="T37" fmla="*/ 146 h 160"/>
              <a:gd name="T38" fmla="*/ 64 w 176"/>
              <a:gd name="T39" fmla="*/ 148 h 160"/>
              <a:gd name="T40" fmla="*/ 128 w 176"/>
              <a:gd name="T41" fmla="*/ 94 h 160"/>
              <a:gd name="T42" fmla="*/ 64 w 176"/>
              <a:gd name="T43" fmla="*/ 40 h 160"/>
              <a:gd name="T44" fmla="*/ 64 w 176"/>
              <a:gd name="T45" fmla="*/ 140 h 160"/>
              <a:gd name="T46" fmla="*/ 50 w 176"/>
              <a:gd name="T47" fmla="*/ 138 h 160"/>
              <a:gd name="T48" fmla="*/ 48 w 176"/>
              <a:gd name="T49" fmla="*/ 138 h 160"/>
              <a:gd name="T50" fmla="*/ 45 w 176"/>
              <a:gd name="T51" fmla="*/ 139 h 160"/>
              <a:gd name="T52" fmla="*/ 24 w 176"/>
              <a:gd name="T53" fmla="*/ 147 h 160"/>
              <a:gd name="T54" fmla="*/ 27 w 176"/>
              <a:gd name="T55" fmla="*/ 135 h 160"/>
              <a:gd name="T56" fmla="*/ 25 w 176"/>
              <a:gd name="T57" fmla="*/ 127 h 160"/>
              <a:gd name="T58" fmla="*/ 8 w 176"/>
              <a:gd name="T59" fmla="*/ 94 h 160"/>
              <a:gd name="T60" fmla="*/ 64 w 176"/>
              <a:gd name="T61" fmla="*/ 48 h 160"/>
              <a:gd name="T62" fmla="*/ 120 w 176"/>
              <a:gd name="T63" fmla="*/ 94 h 160"/>
              <a:gd name="T64" fmla="*/ 64 w 176"/>
              <a:gd name="T65" fmla="*/ 14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6" h="160">
                <a:moveTo>
                  <a:pt x="176" y="54"/>
                </a:moveTo>
                <a:cubicBezTo>
                  <a:pt x="176" y="24"/>
                  <a:pt x="147" y="0"/>
                  <a:pt x="112" y="0"/>
                </a:cubicBezTo>
                <a:cubicBezTo>
                  <a:pt x="86" y="0"/>
                  <a:pt x="63" y="13"/>
                  <a:pt x="53" y="33"/>
                </a:cubicBezTo>
                <a:cubicBezTo>
                  <a:pt x="56" y="32"/>
                  <a:pt x="60" y="32"/>
                  <a:pt x="63" y="32"/>
                </a:cubicBezTo>
                <a:cubicBezTo>
                  <a:pt x="72" y="18"/>
                  <a:pt x="91" y="8"/>
                  <a:pt x="112" y="8"/>
                </a:cubicBezTo>
                <a:cubicBezTo>
                  <a:pt x="143" y="8"/>
                  <a:pt x="168" y="29"/>
                  <a:pt x="168" y="54"/>
                </a:cubicBezTo>
                <a:cubicBezTo>
                  <a:pt x="168" y="66"/>
                  <a:pt x="162" y="78"/>
                  <a:pt x="151" y="87"/>
                </a:cubicBezTo>
                <a:cubicBezTo>
                  <a:pt x="149" y="89"/>
                  <a:pt x="148" y="92"/>
                  <a:pt x="149" y="95"/>
                </a:cubicBezTo>
                <a:cubicBezTo>
                  <a:pt x="152" y="107"/>
                  <a:pt x="152" y="107"/>
                  <a:pt x="152" y="107"/>
                </a:cubicBezTo>
                <a:cubicBezTo>
                  <a:pt x="135" y="100"/>
                  <a:pt x="135" y="100"/>
                  <a:pt x="135" y="100"/>
                </a:cubicBezTo>
                <a:cubicBezTo>
                  <a:pt x="135" y="103"/>
                  <a:pt x="134" y="106"/>
                  <a:pt x="134" y="108"/>
                </a:cubicBezTo>
                <a:cubicBezTo>
                  <a:pt x="164" y="120"/>
                  <a:pt x="164" y="120"/>
                  <a:pt x="164" y="120"/>
                </a:cubicBezTo>
                <a:cubicBezTo>
                  <a:pt x="156" y="93"/>
                  <a:pt x="156" y="93"/>
                  <a:pt x="156" y="93"/>
                </a:cubicBezTo>
                <a:cubicBezTo>
                  <a:pt x="168" y="83"/>
                  <a:pt x="176" y="69"/>
                  <a:pt x="176" y="54"/>
                </a:cubicBezTo>
                <a:moveTo>
                  <a:pt x="64" y="40"/>
                </a:moveTo>
                <a:cubicBezTo>
                  <a:pt x="29" y="40"/>
                  <a:pt x="0" y="64"/>
                  <a:pt x="0" y="94"/>
                </a:cubicBezTo>
                <a:cubicBezTo>
                  <a:pt x="0" y="109"/>
                  <a:pt x="8" y="123"/>
                  <a:pt x="20" y="133"/>
                </a:cubicBezTo>
                <a:cubicBezTo>
                  <a:pt x="12" y="160"/>
                  <a:pt x="12" y="160"/>
                  <a:pt x="12" y="160"/>
                </a:cubicBezTo>
                <a:cubicBezTo>
                  <a:pt x="48" y="146"/>
                  <a:pt x="48" y="146"/>
                  <a:pt x="48" y="146"/>
                </a:cubicBezTo>
                <a:cubicBezTo>
                  <a:pt x="53" y="147"/>
                  <a:pt x="58" y="148"/>
                  <a:pt x="64" y="148"/>
                </a:cubicBezTo>
                <a:cubicBezTo>
                  <a:pt x="99" y="148"/>
                  <a:pt x="128" y="124"/>
                  <a:pt x="128" y="94"/>
                </a:cubicBezTo>
                <a:cubicBezTo>
                  <a:pt x="128" y="64"/>
                  <a:pt x="99" y="40"/>
                  <a:pt x="64" y="40"/>
                </a:cubicBezTo>
                <a:moveTo>
                  <a:pt x="64" y="140"/>
                </a:moveTo>
                <a:cubicBezTo>
                  <a:pt x="59" y="140"/>
                  <a:pt x="54" y="139"/>
                  <a:pt x="50" y="138"/>
                </a:cubicBezTo>
                <a:cubicBezTo>
                  <a:pt x="49" y="138"/>
                  <a:pt x="48" y="138"/>
                  <a:pt x="48" y="138"/>
                </a:cubicBezTo>
                <a:cubicBezTo>
                  <a:pt x="47" y="138"/>
                  <a:pt x="46" y="138"/>
                  <a:pt x="45" y="139"/>
                </a:cubicBezTo>
                <a:cubicBezTo>
                  <a:pt x="24" y="147"/>
                  <a:pt x="24" y="147"/>
                  <a:pt x="24" y="147"/>
                </a:cubicBezTo>
                <a:cubicBezTo>
                  <a:pt x="27" y="135"/>
                  <a:pt x="27" y="135"/>
                  <a:pt x="27" y="135"/>
                </a:cubicBezTo>
                <a:cubicBezTo>
                  <a:pt x="28" y="132"/>
                  <a:pt x="27" y="129"/>
                  <a:pt x="25" y="127"/>
                </a:cubicBezTo>
                <a:cubicBezTo>
                  <a:pt x="14" y="118"/>
                  <a:pt x="8" y="106"/>
                  <a:pt x="8" y="94"/>
                </a:cubicBezTo>
                <a:cubicBezTo>
                  <a:pt x="8" y="69"/>
                  <a:pt x="33" y="48"/>
                  <a:pt x="64" y="48"/>
                </a:cubicBezTo>
                <a:cubicBezTo>
                  <a:pt x="95" y="48"/>
                  <a:pt x="120" y="69"/>
                  <a:pt x="120" y="94"/>
                </a:cubicBezTo>
                <a:cubicBezTo>
                  <a:pt x="120" y="119"/>
                  <a:pt x="95" y="140"/>
                  <a:pt x="64" y="140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17071" y="2379607"/>
            <a:ext cx="253876" cy="251362"/>
          </a:xfrm>
          <a:custGeom>
            <a:avLst/>
            <a:gdLst>
              <a:gd name="T0" fmla="*/ 112 w 176"/>
              <a:gd name="T1" fmla="*/ 118 h 174"/>
              <a:gd name="T2" fmla="*/ 120 w 176"/>
              <a:gd name="T3" fmla="*/ 102 h 174"/>
              <a:gd name="T4" fmla="*/ 64 w 176"/>
              <a:gd name="T5" fmla="*/ 94 h 174"/>
              <a:gd name="T6" fmla="*/ 56 w 176"/>
              <a:gd name="T7" fmla="*/ 110 h 174"/>
              <a:gd name="T8" fmla="*/ 64 w 176"/>
              <a:gd name="T9" fmla="*/ 102 h 174"/>
              <a:gd name="T10" fmla="*/ 112 w 176"/>
              <a:gd name="T11" fmla="*/ 110 h 174"/>
              <a:gd name="T12" fmla="*/ 64 w 176"/>
              <a:gd name="T13" fmla="*/ 102 h 174"/>
              <a:gd name="T14" fmla="*/ 152 w 176"/>
              <a:gd name="T15" fmla="*/ 46 h 174"/>
              <a:gd name="T16" fmla="*/ 128 w 176"/>
              <a:gd name="T17" fmla="*/ 17 h 174"/>
              <a:gd name="T18" fmla="*/ 70 w 176"/>
              <a:gd name="T19" fmla="*/ 4 h 174"/>
              <a:gd name="T20" fmla="*/ 28 w 176"/>
              <a:gd name="T21" fmla="*/ 46 h 174"/>
              <a:gd name="T22" fmla="*/ 0 w 176"/>
              <a:gd name="T23" fmla="*/ 54 h 174"/>
              <a:gd name="T24" fmla="*/ 8 w 176"/>
              <a:gd name="T25" fmla="*/ 78 h 174"/>
              <a:gd name="T26" fmla="*/ 16 w 176"/>
              <a:gd name="T27" fmla="*/ 166 h 174"/>
              <a:gd name="T28" fmla="*/ 152 w 176"/>
              <a:gd name="T29" fmla="*/ 174 h 174"/>
              <a:gd name="T30" fmla="*/ 160 w 176"/>
              <a:gd name="T31" fmla="*/ 78 h 174"/>
              <a:gd name="T32" fmla="*/ 176 w 176"/>
              <a:gd name="T33" fmla="*/ 70 h 174"/>
              <a:gd name="T34" fmla="*/ 168 w 176"/>
              <a:gd name="T35" fmla="*/ 46 h 174"/>
              <a:gd name="T36" fmla="*/ 140 w 176"/>
              <a:gd name="T37" fmla="*/ 30 h 174"/>
              <a:gd name="T38" fmla="*/ 143 w 176"/>
              <a:gd name="T39" fmla="*/ 46 h 174"/>
              <a:gd name="T40" fmla="*/ 134 w 176"/>
              <a:gd name="T41" fmla="*/ 40 h 174"/>
              <a:gd name="T42" fmla="*/ 124 w 176"/>
              <a:gd name="T43" fmla="*/ 34 h 174"/>
              <a:gd name="T44" fmla="*/ 115 w 176"/>
              <a:gd name="T45" fmla="*/ 30 h 174"/>
              <a:gd name="T46" fmla="*/ 130 w 176"/>
              <a:gd name="T47" fmla="*/ 24 h 174"/>
              <a:gd name="T48" fmla="*/ 74 w 176"/>
              <a:gd name="T49" fmla="*/ 46 h 174"/>
              <a:gd name="T50" fmla="*/ 127 w 176"/>
              <a:gd name="T51" fmla="*/ 46 h 174"/>
              <a:gd name="T52" fmla="*/ 66 w 176"/>
              <a:gd name="T53" fmla="*/ 11 h 174"/>
              <a:gd name="T54" fmla="*/ 65 w 176"/>
              <a:gd name="T55" fmla="*/ 46 h 174"/>
              <a:gd name="T56" fmla="*/ 46 w 176"/>
              <a:gd name="T57" fmla="*/ 46 h 174"/>
              <a:gd name="T58" fmla="*/ 37 w 176"/>
              <a:gd name="T59" fmla="*/ 46 h 174"/>
              <a:gd name="T60" fmla="*/ 152 w 176"/>
              <a:gd name="T61" fmla="*/ 166 h 174"/>
              <a:gd name="T62" fmla="*/ 24 w 176"/>
              <a:gd name="T63" fmla="*/ 78 h 174"/>
              <a:gd name="T64" fmla="*/ 152 w 176"/>
              <a:gd name="T65" fmla="*/ 166 h 174"/>
              <a:gd name="T66" fmla="*/ 8 w 176"/>
              <a:gd name="T67" fmla="*/ 70 h 174"/>
              <a:gd name="T68" fmla="*/ 168 w 176"/>
              <a:gd name="T69" fmla="*/ 54 h 174"/>
              <a:gd name="T70" fmla="*/ 69 w 176"/>
              <a:gd name="T71" fmla="*/ 22 h 174"/>
              <a:gd name="T72" fmla="*/ 58 w 176"/>
              <a:gd name="T73" fmla="*/ 25 h 174"/>
              <a:gd name="T74" fmla="*/ 69 w 176"/>
              <a:gd name="T75" fmla="*/ 22 h 174"/>
              <a:gd name="T76" fmla="*/ 54 w 176"/>
              <a:gd name="T77" fmla="*/ 32 h 174"/>
              <a:gd name="T78" fmla="*/ 57 w 176"/>
              <a:gd name="T79" fmla="*/ 43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6" h="174">
                <a:moveTo>
                  <a:pt x="64" y="118"/>
                </a:moveTo>
                <a:cubicBezTo>
                  <a:pt x="112" y="118"/>
                  <a:pt x="112" y="118"/>
                  <a:pt x="112" y="118"/>
                </a:cubicBezTo>
                <a:cubicBezTo>
                  <a:pt x="116" y="118"/>
                  <a:pt x="120" y="114"/>
                  <a:pt x="120" y="110"/>
                </a:cubicBezTo>
                <a:cubicBezTo>
                  <a:pt x="120" y="102"/>
                  <a:pt x="120" y="102"/>
                  <a:pt x="120" y="102"/>
                </a:cubicBezTo>
                <a:cubicBezTo>
                  <a:pt x="120" y="98"/>
                  <a:pt x="116" y="94"/>
                  <a:pt x="112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0" y="94"/>
                  <a:pt x="56" y="98"/>
                  <a:pt x="56" y="102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56" y="114"/>
                  <a:pt x="60" y="118"/>
                  <a:pt x="64" y="118"/>
                </a:cubicBezTo>
                <a:moveTo>
                  <a:pt x="64" y="102"/>
                </a:moveTo>
                <a:cubicBezTo>
                  <a:pt x="112" y="102"/>
                  <a:pt x="112" y="102"/>
                  <a:pt x="112" y="102"/>
                </a:cubicBezTo>
                <a:cubicBezTo>
                  <a:pt x="112" y="110"/>
                  <a:pt x="112" y="110"/>
                  <a:pt x="112" y="110"/>
                </a:cubicBezTo>
                <a:cubicBezTo>
                  <a:pt x="64" y="110"/>
                  <a:pt x="64" y="110"/>
                  <a:pt x="64" y="110"/>
                </a:cubicBezTo>
                <a:lnTo>
                  <a:pt x="64" y="102"/>
                </a:lnTo>
                <a:close/>
                <a:moveTo>
                  <a:pt x="168" y="46"/>
                </a:moveTo>
                <a:cubicBezTo>
                  <a:pt x="152" y="46"/>
                  <a:pt x="152" y="46"/>
                  <a:pt x="152" y="46"/>
                </a:cubicBezTo>
                <a:cubicBezTo>
                  <a:pt x="147" y="28"/>
                  <a:pt x="147" y="28"/>
                  <a:pt x="147" y="28"/>
                </a:cubicBezTo>
                <a:cubicBezTo>
                  <a:pt x="145" y="19"/>
                  <a:pt x="136" y="14"/>
                  <a:pt x="128" y="17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70" y="4"/>
                  <a:pt x="70" y="4"/>
                  <a:pt x="70" y="4"/>
                </a:cubicBezTo>
                <a:cubicBezTo>
                  <a:pt x="63" y="0"/>
                  <a:pt x="53" y="2"/>
                  <a:pt x="49" y="10"/>
                </a:cubicBezTo>
                <a:cubicBezTo>
                  <a:pt x="28" y="46"/>
                  <a:pt x="28" y="46"/>
                  <a:pt x="28" y="46"/>
                </a:cubicBezTo>
                <a:cubicBezTo>
                  <a:pt x="8" y="46"/>
                  <a:pt x="8" y="46"/>
                  <a:pt x="8" y="46"/>
                </a:cubicBezTo>
                <a:cubicBezTo>
                  <a:pt x="4" y="46"/>
                  <a:pt x="0" y="50"/>
                  <a:pt x="0" y="5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4"/>
                  <a:pt x="4" y="78"/>
                  <a:pt x="8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16" y="166"/>
                  <a:pt x="16" y="166"/>
                  <a:pt x="16" y="166"/>
                </a:cubicBezTo>
                <a:cubicBezTo>
                  <a:pt x="16" y="170"/>
                  <a:pt x="20" y="174"/>
                  <a:pt x="24" y="174"/>
                </a:cubicBezTo>
                <a:cubicBezTo>
                  <a:pt x="152" y="174"/>
                  <a:pt x="152" y="174"/>
                  <a:pt x="152" y="174"/>
                </a:cubicBezTo>
                <a:cubicBezTo>
                  <a:pt x="156" y="174"/>
                  <a:pt x="160" y="170"/>
                  <a:pt x="160" y="166"/>
                </a:cubicBezTo>
                <a:cubicBezTo>
                  <a:pt x="160" y="78"/>
                  <a:pt x="160" y="78"/>
                  <a:pt x="160" y="78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72" y="78"/>
                  <a:pt x="176" y="74"/>
                  <a:pt x="176" y="70"/>
                </a:cubicBezTo>
                <a:cubicBezTo>
                  <a:pt x="176" y="54"/>
                  <a:pt x="176" y="54"/>
                  <a:pt x="176" y="54"/>
                </a:cubicBezTo>
                <a:cubicBezTo>
                  <a:pt x="176" y="50"/>
                  <a:pt x="172" y="46"/>
                  <a:pt x="168" y="46"/>
                </a:cubicBezTo>
                <a:moveTo>
                  <a:pt x="130" y="24"/>
                </a:moveTo>
                <a:cubicBezTo>
                  <a:pt x="134" y="23"/>
                  <a:pt x="138" y="26"/>
                  <a:pt x="140" y="30"/>
                </a:cubicBezTo>
                <a:cubicBezTo>
                  <a:pt x="144" y="46"/>
                  <a:pt x="144" y="46"/>
                  <a:pt x="144" y="46"/>
                </a:cubicBezTo>
                <a:cubicBezTo>
                  <a:pt x="143" y="46"/>
                  <a:pt x="143" y="46"/>
                  <a:pt x="143" y="46"/>
                </a:cubicBezTo>
                <a:cubicBezTo>
                  <a:pt x="133" y="40"/>
                  <a:pt x="133" y="40"/>
                  <a:pt x="133" y="40"/>
                </a:cubicBezTo>
                <a:cubicBezTo>
                  <a:pt x="134" y="40"/>
                  <a:pt x="134" y="40"/>
                  <a:pt x="134" y="40"/>
                </a:cubicBezTo>
                <a:cubicBezTo>
                  <a:pt x="132" y="32"/>
                  <a:pt x="132" y="32"/>
                  <a:pt x="132" y="32"/>
                </a:cubicBezTo>
                <a:cubicBezTo>
                  <a:pt x="124" y="34"/>
                  <a:pt x="124" y="34"/>
                  <a:pt x="124" y="34"/>
                </a:cubicBezTo>
                <a:cubicBezTo>
                  <a:pt x="124" y="35"/>
                  <a:pt x="124" y="35"/>
                  <a:pt x="124" y="35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4" y="28"/>
                  <a:pt x="114" y="28"/>
                  <a:pt x="114" y="28"/>
                </a:cubicBezTo>
                <a:lnTo>
                  <a:pt x="130" y="24"/>
                </a:lnTo>
                <a:close/>
                <a:moveTo>
                  <a:pt x="127" y="46"/>
                </a:moveTo>
                <a:cubicBezTo>
                  <a:pt x="74" y="46"/>
                  <a:pt x="74" y="46"/>
                  <a:pt x="74" y="46"/>
                </a:cubicBezTo>
                <a:cubicBezTo>
                  <a:pt x="87" y="23"/>
                  <a:pt x="87" y="23"/>
                  <a:pt x="87" y="23"/>
                </a:cubicBezTo>
                <a:lnTo>
                  <a:pt x="127" y="46"/>
                </a:lnTo>
                <a:close/>
                <a:moveTo>
                  <a:pt x="56" y="14"/>
                </a:moveTo>
                <a:cubicBezTo>
                  <a:pt x="58" y="10"/>
                  <a:pt x="63" y="9"/>
                  <a:pt x="66" y="11"/>
                </a:cubicBezTo>
                <a:cubicBezTo>
                  <a:pt x="80" y="19"/>
                  <a:pt x="80" y="19"/>
                  <a:pt x="80" y="19"/>
                </a:cubicBezTo>
                <a:cubicBezTo>
                  <a:pt x="65" y="46"/>
                  <a:pt x="65" y="46"/>
                  <a:pt x="65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37" y="46"/>
                  <a:pt x="37" y="46"/>
                  <a:pt x="37" y="46"/>
                </a:cubicBezTo>
                <a:lnTo>
                  <a:pt x="56" y="14"/>
                </a:lnTo>
                <a:close/>
                <a:moveTo>
                  <a:pt x="152" y="166"/>
                </a:moveTo>
                <a:cubicBezTo>
                  <a:pt x="24" y="166"/>
                  <a:pt x="24" y="166"/>
                  <a:pt x="24" y="166"/>
                </a:cubicBezTo>
                <a:cubicBezTo>
                  <a:pt x="24" y="78"/>
                  <a:pt x="24" y="78"/>
                  <a:pt x="24" y="78"/>
                </a:cubicBezTo>
                <a:cubicBezTo>
                  <a:pt x="152" y="78"/>
                  <a:pt x="152" y="78"/>
                  <a:pt x="152" y="78"/>
                </a:cubicBezTo>
                <a:lnTo>
                  <a:pt x="152" y="166"/>
                </a:lnTo>
                <a:close/>
                <a:moveTo>
                  <a:pt x="168" y="70"/>
                </a:moveTo>
                <a:cubicBezTo>
                  <a:pt x="8" y="70"/>
                  <a:pt x="8" y="70"/>
                  <a:pt x="8" y="70"/>
                </a:cubicBezTo>
                <a:cubicBezTo>
                  <a:pt x="8" y="54"/>
                  <a:pt x="8" y="54"/>
                  <a:pt x="8" y="54"/>
                </a:cubicBezTo>
                <a:cubicBezTo>
                  <a:pt x="168" y="54"/>
                  <a:pt x="168" y="54"/>
                  <a:pt x="168" y="54"/>
                </a:cubicBezTo>
                <a:lnTo>
                  <a:pt x="168" y="70"/>
                </a:lnTo>
                <a:close/>
                <a:moveTo>
                  <a:pt x="69" y="22"/>
                </a:moveTo>
                <a:cubicBezTo>
                  <a:pt x="62" y="18"/>
                  <a:pt x="62" y="18"/>
                  <a:pt x="62" y="18"/>
                </a:cubicBezTo>
                <a:cubicBezTo>
                  <a:pt x="58" y="25"/>
                  <a:pt x="58" y="25"/>
                  <a:pt x="58" y="25"/>
                </a:cubicBezTo>
                <a:cubicBezTo>
                  <a:pt x="65" y="29"/>
                  <a:pt x="65" y="29"/>
                  <a:pt x="65" y="29"/>
                </a:cubicBezTo>
                <a:lnTo>
                  <a:pt x="69" y="22"/>
                </a:lnTo>
                <a:close/>
                <a:moveTo>
                  <a:pt x="61" y="36"/>
                </a:moveTo>
                <a:cubicBezTo>
                  <a:pt x="54" y="32"/>
                  <a:pt x="54" y="32"/>
                  <a:pt x="54" y="32"/>
                </a:cubicBezTo>
                <a:cubicBezTo>
                  <a:pt x="50" y="39"/>
                  <a:pt x="50" y="39"/>
                  <a:pt x="50" y="39"/>
                </a:cubicBezTo>
                <a:cubicBezTo>
                  <a:pt x="57" y="43"/>
                  <a:pt x="57" y="43"/>
                  <a:pt x="57" y="43"/>
                </a:cubicBezTo>
                <a:lnTo>
                  <a:pt x="61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80765" y="1925348"/>
            <a:ext cx="146041" cy="202057"/>
          </a:xfrm>
          <a:custGeom>
            <a:avLst/>
            <a:gdLst>
              <a:gd name="T0" fmla="*/ 64 w 128"/>
              <a:gd name="T1" fmla="*/ 104 h 176"/>
              <a:gd name="T2" fmla="*/ 48 w 128"/>
              <a:gd name="T3" fmla="*/ 120 h 176"/>
              <a:gd name="T4" fmla="*/ 52 w 128"/>
              <a:gd name="T5" fmla="*/ 131 h 176"/>
              <a:gd name="T6" fmla="*/ 52 w 128"/>
              <a:gd name="T7" fmla="*/ 132 h 176"/>
              <a:gd name="T8" fmla="*/ 64 w 128"/>
              <a:gd name="T9" fmla="*/ 144 h 176"/>
              <a:gd name="T10" fmla="*/ 76 w 128"/>
              <a:gd name="T11" fmla="*/ 132 h 176"/>
              <a:gd name="T12" fmla="*/ 76 w 128"/>
              <a:gd name="T13" fmla="*/ 131 h 176"/>
              <a:gd name="T14" fmla="*/ 80 w 128"/>
              <a:gd name="T15" fmla="*/ 120 h 176"/>
              <a:gd name="T16" fmla="*/ 64 w 128"/>
              <a:gd name="T17" fmla="*/ 104 h 176"/>
              <a:gd name="T18" fmla="*/ 68 w 128"/>
              <a:gd name="T19" fmla="*/ 127 h 176"/>
              <a:gd name="T20" fmla="*/ 68 w 128"/>
              <a:gd name="T21" fmla="*/ 132 h 176"/>
              <a:gd name="T22" fmla="*/ 64 w 128"/>
              <a:gd name="T23" fmla="*/ 136 h 176"/>
              <a:gd name="T24" fmla="*/ 60 w 128"/>
              <a:gd name="T25" fmla="*/ 132 h 176"/>
              <a:gd name="T26" fmla="*/ 60 w 128"/>
              <a:gd name="T27" fmla="*/ 127 h 176"/>
              <a:gd name="T28" fmla="*/ 56 w 128"/>
              <a:gd name="T29" fmla="*/ 120 h 176"/>
              <a:gd name="T30" fmla="*/ 64 w 128"/>
              <a:gd name="T31" fmla="*/ 112 h 176"/>
              <a:gd name="T32" fmla="*/ 72 w 128"/>
              <a:gd name="T33" fmla="*/ 120 h 176"/>
              <a:gd name="T34" fmla="*/ 68 w 128"/>
              <a:gd name="T35" fmla="*/ 127 h 176"/>
              <a:gd name="T36" fmla="*/ 112 w 128"/>
              <a:gd name="T37" fmla="*/ 72 h 176"/>
              <a:gd name="T38" fmla="*/ 112 w 128"/>
              <a:gd name="T39" fmla="*/ 48 h 176"/>
              <a:gd name="T40" fmla="*/ 64 w 128"/>
              <a:gd name="T41" fmla="*/ 0 h 176"/>
              <a:gd name="T42" fmla="*/ 16 w 128"/>
              <a:gd name="T43" fmla="*/ 48 h 176"/>
              <a:gd name="T44" fmla="*/ 16 w 128"/>
              <a:gd name="T45" fmla="*/ 72 h 176"/>
              <a:gd name="T46" fmla="*/ 0 w 128"/>
              <a:gd name="T47" fmla="*/ 88 h 176"/>
              <a:gd name="T48" fmla="*/ 0 w 128"/>
              <a:gd name="T49" fmla="*/ 160 h 176"/>
              <a:gd name="T50" fmla="*/ 16 w 128"/>
              <a:gd name="T51" fmla="*/ 176 h 176"/>
              <a:gd name="T52" fmla="*/ 112 w 128"/>
              <a:gd name="T53" fmla="*/ 176 h 176"/>
              <a:gd name="T54" fmla="*/ 128 w 128"/>
              <a:gd name="T55" fmla="*/ 160 h 176"/>
              <a:gd name="T56" fmla="*/ 128 w 128"/>
              <a:gd name="T57" fmla="*/ 88 h 176"/>
              <a:gd name="T58" fmla="*/ 112 w 128"/>
              <a:gd name="T59" fmla="*/ 72 h 176"/>
              <a:gd name="T60" fmla="*/ 24 w 128"/>
              <a:gd name="T61" fmla="*/ 48 h 176"/>
              <a:gd name="T62" fmla="*/ 64 w 128"/>
              <a:gd name="T63" fmla="*/ 8 h 176"/>
              <a:gd name="T64" fmla="*/ 104 w 128"/>
              <a:gd name="T65" fmla="*/ 48 h 176"/>
              <a:gd name="T66" fmla="*/ 104 w 128"/>
              <a:gd name="T67" fmla="*/ 72 h 176"/>
              <a:gd name="T68" fmla="*/ 24 w 128"/>
              <a:gd name="T69" fmla="*/ 72 h 176"/>
              <a:gd name="T70" fmla="*/ 24 w 128"/>
              <a:gd name="T71" fmla="*/ 48 h 176"/>
              <a:gd name="T72" fmla="*/ 120 w 128"/>
              <a:gd name="T73" fmla="*/ 160 h 176"/>
              <a:gd name="T74" fmla="*/ 112 w 128"/>
              <a:gd name="T75" fmla="*/ 168 h 176"/>
              <a:gd name="T76" fmla="*/ 16 w 128"/>
              <a:gd name="T77" fmla="*/ 168 h 176"/>
              <a:gd name="T78" fmla="*/ 8 w 128"/>
              <a:gd name="T79" fmla="*/ 160 h 176"/>
              <a:gd name="T80" fmla="*/ 8 w 128"/>
              <a:gd name="T81" fmla="*/ 88 h 176"/>
              <a:gd name="T82" fmla="*/ 16 w 128"/>
              <a:gd name="T83" fmla="*/ 80 h 176"/>
              <a:gd name="T84" fmla="*/ 112 w 128"/>
              <a:gd name="T85" fmla="*/ 80 h 176"/>
              <a:gd name="T86" fmla="*/ 120 w 128"/>
              <a:gd name="T87" fmla="*/ 88 h 176"/>
              <a:gd name="T88" fmla="*/ 120 w 128"/>
              <a:gd name="T89" fmla="*/ 16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28" h="176">
                <a:moveTo>
                  <a:pt x="64" y="104"/>
                </a:moveTo>
                <a:cubicBezTo>
                  <a:pt x="55" y="104"/>
                  <a:pt x="48" y="111"/>
                  <a:pt x="48" y="120"/>
                </a:cubicBezTo>
                <a:cubicBezTo>
                  <a:pt x="48" y="124"/>
                  <a:pt x="50" y="128"/>
                  <a:pt x="52" y="131"/>
                </a:cubicBezTo>
                <a:cubicBezTo>
                  <a:pt x="52" y="131"/>
                  <a:pt x="52" y="132"/>
                  <a:pt x="52" y="132"/>
                </a:cubicBezTo>
                <a:cubicBezTo>
                  <a:pt x="52" y="139"/>
                  <a:pt x="57" y="144"/>
                  <a:pt x="64" y="144"/>
                </a:cubicBezTo>
                <a:cubicBezTo>
                  <a:pt x="71" y="144"/>
                  <a:pt x="76" y="139"/>
                  <a:pt x="76" y="132"/>
                </a:cubicBezTo>
                <a:cubicBezTo>
                  <a:pt x="76" y="132"/>
                  <a:pt x="76" y="131"/>
                  <a:pt x="76" y="131"/>
                </a:cubicBezTo>
                <a:cubicBezTo>
                  <a:pt x="78" y="128"/>
                  <a:pt x="80" y="124"/>
                  <a:pt x="80" y="120"/>
                </a:cubicBezTo>
                <a:cubicBezTo>
                  <a:pt x="80" y="111"/>
                  <a:pt x="73" y="104"/>
                  <a:pt x="64" y="104"/>
                </a:cubicBezTo>
                <a:moveTo>
                  <a:pt x="68" y="127"/>
                </a:moveTo>
                <a:cubicBezTo>
                  <a:pt x="68" y="132"/>
                  <a:pt x="68" y="132"/>
                  <a:pt x="68" y="132"/>
                </a:cubicBezTo>
                <a:cubicBezTo>
                  <a:pt x="68" y="134"/>
                  <a:pt x="66" y="136"/>
                  <a:pt x="64" y="136"/>
                </a:cubicBezTo>
                <a:cubicBezTo>
                  <a:pt x="62" y="136"/>
                  <a:pt x="60" y="134"/>
                  <a:pt x="60" y="132"/>
                </a:cubicBezTo>
                <a:cubicBezTo>
                  <a:pt x="60" y="127"/>
                  <a:pt x="60" y="127"/>
                  <a:pt x="60" y="127"/>
                </a:cubicBezTo>
                <a:cubicBezTo>
                  <a:pt x="58" y="126"/>
                  <a:pt x="56" y="123"/>
                  <a:pt x="56" y="120"/>
                </a:cubicBezTo>
                <a:cubicBezTo>
                  <a:pt x="56" y="116"/>
                  <a:pt x="60" y="112"/>
                  <a:pt x="64" y="112"/>
                </a:cubicBezTo>
                <a:cubicBezTo>
                  <a:pt x="68" y="112"/>
                  <a:pt x="72" y="116"/>
                  <a:pt x="72" y="120"/>
                </a:cubicBezTo>
                <a:cubicBezTo>
                  <a:pt x="72" y="123"/>
                  <a:pt x="70" y="126"/>
                  <a:pt x="68" y="127"/>
                </a:cubicBezTo>
                <a:moveTo>
                  <a:pt x="112" y="72"/>
                </a:moveTo>
                <a:cubicBezTo>
                  <a:pt x="112" y="48"/>
                  <a:pt x="112" y="48"/>
                  <a:pt x="112" y="48"/>
                </a:cubicBezTo>
                <a:cubicBezTo>
                  <a:pt x="112" y="21"/>
                  <a:pt x="91" y="0"/>
                  <a:pt x="64" y="0"/>
                </a:cubicBezTo>
                <a:cubicBezTo>
                  <a:pt x="37" y="0"/>
                  <a:pt x="16" y="21"/>
                  <a:pt x="16" y="48"/>
                </a:cubicBezTo>
                <a:cubicBezTo>
                  <a:pt x="16" y="72"/>
                  <a:pt x="16" y="72"/>
                  <a:pt x="16" y="72"/>
                </a:cubicBezTo>
                <a:cubicBezTo>
                  <a:pt x="7" y="72"/>
                  <a:pt x="0" y="79"/>
                  <a:pt x="0" y="88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12" y="176"/>
                  <a:pt x="112" y="176"/>
                  <a:pt x="112" y="176"/>
                </a:cubicBezTo>
                <a:cubicBezTo>
                  <a:pt x="121" y="176"/>
                  <a:pt x="128" y="169"/>
                  <a:pt x="128" y="160"/>
                </a:cubicBezTo>
                <a:cubicBezTo>
                  <a:pt x="128" y="88"/>
                  <a:pt x="128" y="88"/>
                  <a:pt x="128" y="88"/>
                </a:cubicBezTo>
                <a:cubicBezTo>
                  <a:pt x="128" y="79"/>
                  <a:pt x="121" y="72"/>
                  <a:pt x="112" y="72"/>
                </a:cubicBezTo>
                <a:moveTo>
                  <a:pt x="24" y="48"/>
                </a:moveTo>
                <a:cubicBezTo>
                  <a:pt x="24" y="26"/>
                  <a:pt x="42" y="8"/>
                  <a:pt x="64" y="8"/>
                </a:cubicBezTo>
                <a:cubicBezTo>
                  <a:pt x="86" y="8"/>
                  <a:pt x="104" y="26"/>
                  <a:pt x="104" y="48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24" y="72"/>
                  <a:pt x="24" y="72"/>
                  <a:pt x="24" y="72"/>
                </a:cubicBezTo>
                <a:lnTo>
                  <a:pt x="24" y="48"/>
                </a:lnTo>
                <a:close/>
                <a:moveTo>
                  <a:pt x="120" y="160"/>
                </a:moveTo>
                <a:cubicBezTo>
                  <a:pt x="120" y="164"/>
                  <a:pt x="116" y="168"/>
                  <a:pt x="112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88"/>
                  <a:pt x="8" y="88"/>
                  <a:pt x="8" y="88"/>
                </a:cubicBezTo>
                <a:cubicBezTo>
                  <a:pt x="8" y="84"/>
                  <a:pt x="12" y="80"/>
                  <a:pt x="16" y="80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6" y="80"/>
                  <a:pt x="120" y="84"/>
                  <a:pt x="120" y="88"/>
                </a:cubicBezTo>
                <a:lnTo>
                  <a:pt x="120" y="1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68818" y="2978514"/>
            <a:ext cx="221380" cy="180829"/>
          </a:xfrm>
          <a:custGeom>
            <a:avLst/>
            <a:gdLst>
              <a:gd name="T0" fmla="*/ 28 w 176"/>
              <a:gd name="T1" fmla="*/ 88 h 144"/>
              <a:gd name="T2" fmla="*/ 4 w 176"/>
              <a:gd name="T3" fmla="*/ 88 h 144"/>
              <a:gd name="T4" fmla="*/ 0 w 176"/>
              <a:gd name="T5" fmla="*/ 92 h 144"/>
              <a:gd name="T6" fmla="*/ 0 w 176"/>
              <a:gd name="T7" fmla="*/ 140 h 144"/>
              <a:gd name="T8" fmla="*/ 4 w 176"/>
              <a:gd name="T9" fmla="*/ 144 h 144"/>
              <a:gd name="T10" fmla="*/ 28 w 176"/>
              <a:gd name="T11" fmla="*/ 144 h 144"/>
              <a:gd name="T12" fmla="*/ 32 w 176"/>
              <a:gd name="T13" fmla="*/ 140 h 144"/>
              <a:gd name="T14" fmla="*/ 32 w 176"/>
              <a:gd name="T15" fmla="*/ 92 h 144"/>
              <a:gd name="T16" fmla="*/ 28 w 176"/>
              <a:gd name="T17" fmla="*/ 88 h 144"/>
              <a:gd name="T18" fmla="*/ 24 w 176"/>
              <a:gd name="T19" fmla="*/ 136 h 144"/>
              <a:gd name="T20" fmla="*/ 8 w 176"/>
              <a:gd name="T21" fmla="*/ 136 h 144"/>
              <a:gd name="T22" fmla="*/ 8 w 176"/>
              <a:gd name="T23" fmla="*/ 96 h 144"/>
              <a:gd name="T24" fmla="*/ 24 w 176"/>
              <a:gd name="T25" fmla="*/ 96 h 144"/>
              <a:gd name="T26" fmla="*/ 24 w 176"/>
              <a:gd name="T27" fmla="*/ 136 h 144"/>
              <a:gd name="T28" fmla="*/ 124 w 176"/>
              <a:gd name="T29" fmla="*/ 64 h 144"/>
              <a:gd name="T30" fmla="*/ 100 w 176"/>
              <a:gd name="T31" fmla="*/ 64 h 144"/>
              <a:gd name="T32" fmla="*/ 96 w 176"/>
              <a:gd name="T33" fmla="*/ 68 h 144"/>
              <a:gd name="T34" fmla="*/ 96 w 176"/>
              <a:gd name="T35" fmla="*/ 140 h 144"/>
              <a:gd name="T36" fmla="*/ 100 w 176"/>
              <a:gd name="T37" fmla="*/ 144 h 144"/>
              <a:gd name="T38" fmla="*/ 124 w 176"/>
              <a:gd name="T39" fmla="*/ 144 h 144"/>
              <a:gd name="T40" fmla="*/ 128 w 176"/>
              <a:gd name="T41" fmla="*/ 140 h 144"/>
              <a:gd name="T42" fmla="*/ 128 w 176"/>
              <a:gd name="T43" fmla="*/ 68 h 144"/>
              <a:gd name="T44" fmla="*/ 124 w 176"/>
              <a:gd name="T45" fmla="*/ 64 h 144"/>
              <a:gd name="T46" fmla="*/ 120 w 176"/>
              <a:gd name="T47" fmla="*/ 136 h 144"/>
              <a:gd name="T48" fmla="*/ 104 w 176"/>
              <a:gd name="T49" fmla="*/ 136 h 144"/>
              <a:gd name="T50" fmla="*/ 104 w 176"/>
              <a:gd name="T51" fmla="*/ 72 h 144"/>
              <a:gd name="T52" fmla="*/ 120 w 176"/>
              <a:gd name="T53" fmla="*/ 72 h 144"/>
              <a:gd name="T54" fmla="*/ 120 w 176"/>
              <a:gd name="T55" fmla="*/ 136 h 144"/>
              <a:gd name="T56" fmla="*/ 76 w 176"/>
              <a:gd name="T57" fmla="*/ 16 h 144"/>
              <a:gd name="T58" fmla="*/ 52 w 176"/>
              <a:gd name="T59" fmla="*/ 16 h 144"/>
              <a:gd name="T60" fmla="*/ 48 w 176"/>
              <a:gd name="T61" fmla="*/ 20 h 144"/>
              <a:gd name="T62" fmla="*/ 48 w 176"/>
              <a:gd name="T63" fmla="*/ 140 h 144"/>
              <a:gd name="T64" fmla="*/ 52 w 176"/>
              <a:gd name="T65" fmla="*/ 144 h 144"/>
              <a:gd name="T66" fmla="*/ 76 w 176"/>
              <a:gd name="T67" fmla="*/ 144 h 144"/>
              <a:gd name="T68" fmla="*/ 80 w 176"/>
              <a:gd name="T69" fmla="*/ 140 h 144"/>
              <a:gd name="T70" fmla="*/ 80 w 176"/>
              <a:gd name="T71" fmla="*/ 20 h 144"/>
              <a:gd name="T72" fmla="*/ 76 w 176"/>
              <a:gd name="T73" fmla="*/ 16 h 144"/>
              <a:gd name="T74" fmla="*/ 72 w 176"/>
              <a:gd name="T75" fmla="*/ 136 h 144"/>
              <a:gd name="T76" fmla="*/ 56 w 176"/>
              <a:gd name="T77" fmla="*/ 136 h 144"/>
              <a:gd name="T78" fmla="*/ 56 w 176"/>
              <a:gd name="T79" fmla="*/ 24 h 144"/>
              <a:gd name="T80" fmla="*/ 72 w 176"/>
              <a:gd name="T81" fmla="*/ 24 h 144"/>
              <a:gd name="T82" fmla="*/ 72 w 176"/>
              <a:gd name="T83" fmla="*/ 136 h 144"/>
              <a:gd name="T84" fmla="*/ 172 w 176"/>
              <a:gd name="T85" fmla="*/ 0 h 144"/>
              <a:gd name="T86" fmla="*/ 148 w 176"/>
              <a:gd name="T87" fmla="*/ 0 h 144"/>
              <a:gd name="T88" fmla="*/ 144 w 176"/>
              <a:gd name="T89" fmla="*/ 4 h 144"/>
              <a:gd name="T90" fmla="*/ 144 w 176"/>
              <a:gd name="T91" fmla="*/ 140 h 144"/>
              <a:gd name="T92" fmla="*/ 148 w 176"/>
              <a:gd name="T93" fmla="*/ 144 h 144"/>
              <a:gd name="T94" fmla="*/ 172 w 176"/>
              <a:gd name="T95" fmla="*/ 144 h 144"/>
              <a:gd name="T96" fmla="*/ 176 w 176"/>
              <a:gd name="T97" fmla="*/ 140 h 144"/>
              <a:gd name="T98" fmla="*/ 176 w 176"/>
              <a:gd name="T99" fmla="*/ 4 h 144"/>
              <a:gd name="T100" fmla="*/ 172 w 176"/>
              <a:gd name="T101" fmla="*/ 0 h 144"/>
              <a:gd name="T102" fmla="*/ 168 w 176"/>
              <a:gd name="T103" fmla="*/ 136 h 144"/>
              <a:gd name="T104" fmla="*/ 152 w 176"/>
              <a:gd name="T105" fmla="*/ 136 h 144"/>
              <a:gd name="T106" fmla="*/ 152 w 176"/>
              <a:gd name="T107" fmla="*/ 8 h 144"/>
              <a:gd name="T108" fmla="*/ 168 w 176"/>
              <a:gd name="T109" fmla="*/ 8 h 144"/>
              <a:gd name="T110" fmla="*/ 168 w 176"/>
              <a:gd name="T111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76" h="144">
                <a:moveTo>
                  <a:pt x="28" y="88"/>
                </a:moveTo>
                <a:cubicBezTo>
                  <a:pt x="4" y="88"/>
                  <a:pt x="4" y="88"/>
                  <a:pt x="4" y="88"/>
                </a:cubicBezTo>
                <a:cubicBezTo>
                  <a:pt x="2" y="88"/>
                  <a:pt x="0" y="90"/>
                  <a:pt x="0" y="92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42"/>
                  <a:pt x="2" y="144"/>
                  <a:pt x="4" y="144"/>
                </a:cubicBezTo>
                <a:cubicBezTo>
                  <a:pt x="28" y="144"/>
                  <a:pt x="28" y="144"/>
                  <a:pt x="28" y="144"/>
                </a:cubicBezTo>
                <a:cubicBezTo>
                  <a:pt x="30" y="144"/>
                  <a:pt x="32" y="142"/>
                  <a:pt x="32" y="140"/>
                </a:cubicBezTo>
                <a:cubicBezTo>
                  <a:pt x="32" y="92"/>
                  <a:pt x="32" y="92"/>
                  <a:pt x="32" y="92"/>
                </a:cubicBezTo>
                <a:cubicBezTo>
                  <a:pt x="32" y="90"/>
                  <a:pt x="30" y="88"/>
                  <a:pt x="28" y="88"/>
                </a:cubicBezTo>
                <a:moveTo>
                  <a:pt x="24" y="136"/>
                </a:moveTo>
                <a:cubicBezTo>
                  <a:pt x="8" y="136"/>
                  <a:pt x="8" y="136"/>
                  <a:pt x="8" y="136"/>
                </a:cubicBezTo>
                <a:cubicBezTo>
                  <a:pt x="8" y="96"/>
                  <a:pt x="8" y="96"/>
                  <a:pt x="8" y="96"/>
                </a:cubicBezTo>
                <a:cubicBezTo>
                  <a:pt x="24" y="96"/>
                  <a:pt x="24" y="96"/>
                  <a:pt x="24" y="96"/>
                </a:cubicBezTo>
                <a:lnTo>
                  <a:pt x="24" y="136"/>
                </a:lnTo>
                <a:close/>
                <a:moveTo>
                  <a:pt x="124" y="64"/>
                </a:moveTo>
                <a:cubicBezTo>
                  <a:pt x="100" y="64"/>
                  <a:pt x="100" y="64"/>
                  <a:pt x="100" y="64"/>
                </a:cubicBezTo>
                <a:cubicBezTo>
                  <a:pt x="98" y="64"/>
                  <a:pt x="96" y="66"/>
                  <a:pt x="96" y="68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96" y="142"/>
                  <a:pt x="98" y="144"/>
                  <a:pt x="100" y="144"/>
                </a:cubicBezTo>
                <a:cubicBezTo>
                  <a:pt x="124" y="144"/>
                  <a:pt x="124" y="144"/>
                  <a:pt x="124" y="144"/>
                </a:cubicBezTo>
                <a:cubicBezTo>
                  <a:pt x="126" y="144"/>
                  <a:pt x="128" y="142"/>
                  <a:pt x="128" y="140"/>
                </a:cubicBezTo>
                <a:cubicBezTo>
                  <a:pt x="128" y="68"/>
                  <a:pt x="128" y="68"/>
                  <a:pt x="128" y="68"/>
                </a:cubicBezTo>
                <a:cubicBezTo>
                  <a:pt x="128" y="66"/>
                  <a:pt x="126" y="64"/>
                  <a:pt x="124" y="64"/>
                </a:cubicBezTo>
                <a:moveTo>
                  <a:pt x="120" y="136"/>
                </a:moveTo>
                <a:cubicBezTo>
                  <a:pt x="104" y="136"/>
                  <a:pt x="104" y="136"/>
                  <a:pt x="104" y="136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136"/>
                </a:lnTo>
                <a:close/>
                <a:moveTo>
                  <a:pt x="76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0" y="16"/>
                  <a:pt x="48" y="18"/>
                  <a:pt x="48" y="20"/>
                </a:cubicBezTo>
                <a:cubicBezTo>
                  <a:pt x="48" y="140"/>
                  <a:pt x="48" y="140"/>
                  <a:pt x="48" y="140"/>
                </a:cubicBezTo>
                <a:cubicBezTo>
                  <a:pt x="48" y="142"/>
                  <a:pt x="50" y="144"/>
                  <a:pt x="52" y="144"/>
                </a:cubicBezTo>
                <a:cubicBezTo>
                  <a:pt x="76" y="144"/>
                  <a:pt x="76" y="144"/>
                  <a:pt x="76" y="144"/>
                </a:cubicBezTo>
                <a:cubicBezTo>
                  <a:pt x="78" y="144"/>
                  <a:pt x="80" y="142"/>
                  <a:pt x="80" y="140"/>
                </a:cubicBezTo>
                <a:cubicBezTo>
                  <a:pt x="80" y="20"/>
                  <a:pt x="80" y="20"/>
                  <a:pt x="80" y="20"/>
                </a:cubicBezTo>
                <a:cubicBezTo>
                  <a:pt x="80" y="18"/>
                  <a:pt x="78" y="16"/>
                  <a:pt x="76" y="16"/>
                </a:cubicBezTo>
                <a:moveTo>
                  <a:pt x="72" y="136"/>
                </a:moveTo>
                <a:cubicBezTo>
                  <a:pt x="56" y="136"/>
                  <a:pt x="56" y="136"/>
                  <a:pt x="56" y="136"/>
                </a:cubicBezTo>
                <a:cubicBezTo>
                  <a:pt x="56" y="24"/>
                  <a:pt x="56" y="24"/>
                  <a:pt x="56" y="24"/>
                </a:cubicBezTo>
                <a:cubicBezTo>
                  <a:pt x="72" y="24"/>
                  <a:pt x="72" y="24"/>
                  <a:pt x="72" y="24"/>
                </a:cubicBezTo>
                <a:lnTo>
                  <a:pt x="72" y="136"/>
                </a:lnTo>
                <a:close/>
                <a:moveTo>
                  <a:pt x="172" y="0"/>
                </a:moveTo>
                <a:cubicBezTo>
                  <a:pt x="148" y="0"/>
                  <a:pt x="148" y="0"/>
                  <a:pt x="148" y="0"/>
                </a:cubicBezTo>
                <a:cubicBezTo>
                  <a:pt x="146" y="0"/>
                  <a:pt x="144" y="2"/>
                  <a:pt x="144" y="4"/>
                </a:cubicBezTo>
                <a:cubicBezTo>
                  <a:pt x="144" y="140"/>
                  <a:pt x="144" y="140"/>
                  <a:pt x="144" y="140"/>
                </a:cubicBezTo>
                <a:cubicBezTo>
                  <a:pt x="144" y="142"/>
                  <a:pt x="146" y="144"/>
                  <a:pt x="148" y="144"/>
                </a:cubicBezTo>
                <a:cubicBezTo>
                  <a:pt x="172" y="144"/>
                  <a:pt x="172" y="144"/>
                  <a:pt x="172" y="144"/>
                </a:cubicBezTo>
                <a:cubicBezTo>
                  <a:pt x="174" y="144"/>
                  <a:pt x="176" y="142"/>
                  <a:pt x="176" y="140"/>
                </a:cubicBezTo>
                <a:cubicBezTo>
                  <a:pt x="176" y="4"/>
                  <a:pt x="176" y="4"/>
                  <a:pt x="176" y="4"/>
                </a:cubicBezTo>
                <a:cubicBezTo>
                  <a:pt x="176" y="2"/>
                  <a:pt x="174" y="0"/>
                  <a:pt x="172" y="0"/>
                </a:cubicBezTo>
                <a:moveTo>
                  <a:pt x="168" y="136"/>
                </a:moveTo>
                <a:cubicBezTo>
                  <a:pt x="152" y="136"/>
                  <a:pt x="152" y="136"/>
                  <a:pt x="152" y="136"/>
                </a:cubicBezTo>
                <a:cubicBezTo>
                  <a:pt x="152" y="8"/>
                  <a:pt x="152" y="8"/>
                  <a:pt x="152" y="8"/>
                </a:cubicBezTo>
                <a:cubicBezTo>
                  <a:pt x="168" y="8"/>
                  <a:pt x="168" y="8"/>
                  <a:pt x="168" y="8"/>
                </a:cubicBezTo>
                <a:lnTo>
                  <a:pt x="168" y="136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52068" y="3001988"/>
            <a:ext cx="219573" cy="219573"/>
          </a:xfrm>
          <a:custGeom>
            <a:avLst/>
            <a:gdLst>
              <a:gd name="T0" fmla="*/ 144 w 176"/>
              <a:gd name="T1" fmla="*/ 0 h 176"/>
              <a:gd name="T2" fmla="*/ 121 w 176"/>
              <a:gd name="T3" fmla="*/ 9 h 176"/>
              <a:gd name="T4" fmla="*/ 13 w 176"/>
              <a:gd name="T5" fmla="*/ 117 h 176"/>
              <a:gd name="T6" fmla="*/ 0 w 176"/>
              <a:gd name="T7" fmla="*/ 176 h 176"/>
              <a:gd name="T8" fmla="*/ 59 w 176"/>
              <a:gd name="T9" fmla="*/ 163 h 176"/>
              <a:gd name="T10" fmla="*/ 167 w 176"/>
              <a:gd name="T11" fmla="*/ 55 h 176"/>
              <a:gd name="T12" fmla="*/ 176 w 176"/>
              <a:gd name="T13" fmla="*/ 32 h 176"/>
              <a:gd name="T14" fmla="*/ 144 w 176"/>
              <a:gd name="T15" fmla="*/ 0 h 176"/>
              <a:gd name="T16" fmla="*/ 52 w 176"/>
              <a:gd name="T17" fmla="*/ 155 h 176"/>
              <a:gd name="T18" fmla="*/ 24 w 176"/>
              <a:gd name="T19" fmla="*/ 162 h 176"/>
              <a:gd name="T20" fmla="*/ 24 w 176"/>
              <a:gd name="T21" fmla="*/ 152 h 176"/>
              <a:gd name="T22" fmla="*/ 14 w 176"/>
              <a:gd name="T23" fmla="*/ 152 h 176"/>
              <a:gd name="T24" fmla="*/ 21 w 176"/>
              <a:gd name="T25" fmla="*/ 124 h 176"/>
              <a:gd name="T26" fmla="*/ 52 w 176"/>
              <a:gd name="T27" fmla="*/ 124 h 176"/>
              <a:gd name="T28" fmla="*/ 52 w 176"/>
              <a:gd name="T29" fmla="*/ 155 h 176"/>
              <a:gd name="T30" fmla="*/ 60 w 176"/>
              <a:gd name="T31" fmla="*/ 150 h 176"/>
              <a:gd name="T32" fmla="*/ 60 w 176"/>
              <a:gd name="T33" fmla="*/ 120 h 176"/>
              <a:gd name="T34" fmla="*/ 56 w 176"/>
              <a:gd name="T35" fmla="*/ 116 h 176"/>
              <a:gd name="T36" fmla="*/ 26 w 176"/>
              <a:gd name="T37" fmla="*/ 116 h 176"/>
              <a:gd name="T38" fmla="*/ 112 w 176"/>
              <a:gd name="T39" fmla="*/ 30 h 176"/>
              <a:gd name="T40" fmla="*/ 146 w 176"/>
              <a:gd name="T41" fmla="*/ 64 h 176"/>
              <a:gd name="T42" fmla="*/ 60 w 176"/>
              <a:gd name="T43" fmla="*/ 150 h 176"/>
              <a:gd name="T44" fmla="*/ 161 w 176"/>
              <a:gd name="T45" fmla="*/ 49 h 176"/>
              <a:gd name="T46" fmla="*/ 152 w 176"/>
              <a:gd name="T47" fmla="*/ 58 h 176"/>
              <a:gd name="T48" fmla="*/ 118 w 176"/>
              <a:gd name="T49" fmla="*/ 24 h 176"/>
              <a:gd name="T50" fmla="*/ 127 w 176"/>
              <a:gd name="T51" fmla="*/ 15 h 176"/>
              <a:gd name="T52" fmla="*/ 144 w 176"/>
              <a:gd name="T53" fmla="*/ 8 h 176"/>
              <a:gd name="T54" fmla="*/ 168 w 176"/>
              <a:gd name="T55" fmla="*/ 32 h 176"/>
              <a:gd name="T56" fmla="*/ 161 w 176"/>
              <a:gd name="T57" fmla="*/ 4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76" h="176">
                <a:moveTo>
                  <a:pt x="144" y="0"/>
                </a:moveTo>
                <a:cubicBezTo>
                  <a:pt x="135" y="0"/>
                  <a:pt x="127" y="4"/>
                  <a:pt x="121" y="9"/>
                </a:cubicBezTo>
                <a:cubicBezTo>
                  <a:pt x="13" y="117"/>
                  <a:pt x="13" y="117"/>
                  <a:pt x="13" y="117"/>
                </a:cubicBezTo>
                <a:cubicBezTo>
                  <a:pt x="0" y="176"/>
                  <a:pt x="0" y="176"/>
                  <a:pt x="0" y="176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167" y="55"/>
                  <a:pt x="167" y="55"/>
                  <a:pt x="167" y="55"/>
                </a:cubicBezTo>
                <a:cubicBezTo>
                  <a:pt x="172" y="49"/>
                  <a:pt x="176" y="41"/>
                  <a:pt x="176" y="32"/>
                </a:cubicBezTo>
                <a:cubicBezTo>
                  <a:pt x="176" y="14"/>
                  <a:pt x="162" y="0"/>
                  <a:pt x="144" y="0"/>
                </a:cubicBezTo>
                <a:moveTo>
                  <a:pt x="52" y="155"/>
                </a:moveTo>
                <a:cubicBezTo>
                  <a:pt x="24" y="162"/>
                  <a:pt x="24" y="162"/>
                  <a:pt x="24" y="162"/>
                </a:cubicBezTo>
                <a:cubicBezTo>
                  <a:pt x="24" y="152"/>
                  <a:pt x="24" y="152"/>
                  <a:pt x="24" y="152"/>
                </a:cubicBezTo>
                <a:cubicBezTo>
                  <a:pt x="14" y="152"/>
                  <a:pt x="14" y="152"/>
                  <a:pt x="14" y="152"/>
                </a:cubicBezTo>
                <a:cubicBezTo>
                  <a:pt x="21" y="124"/>
                  <a:pt x="21" y="124"/>
                  <a:pt x="21" y="124"/>
                </a:cubicBezTo>
                <a:cubicBezTo>
                  <a:pt x="52" y="124"/>
                  <a:pt x="52" y="124"/>
                  <a:pt x="52" y="124"/>
                </a:cubicBezTo>
                <a:lnTo>
                  <a:pt x="52" y="155"/>
                </a:lnTo>
                <a:close/>
                <a:moveTo>
                  <a:pt x="60" y="150"/>
                </a:moveTo>
                <a:cubicBezTo>
                  <a:pt x="60" y="120"/>
                  <a:pt x="60" y="120"/>
                  <a:pt x="60" y="120"/>
                </a:cubicBezTo>
                <a:cubicBezTo>
                  <a:pt x="60" y="118"/>
                  <a:pt x="58" y="116"/>
                  <a:pt x="56" y="116"/>
                </a:cubicBezTo>
                <a:cubicBezTo>
                  <a:pt x="26" y="116"/>
                  <a:pt x="26" y="116"/>
                  <a:pt x="26" y="116"/>
                </a:cubicBezTo>
                <a:cubicBezTo>
                  <a:pt x="112" y="30"/>
                  <a:pt x="112" y="30"/>
                  <a:pt x="112" y="30"/>
                </a:cubicBezTo>
                <a:cubicBezTo>
                  <a:pt x="146" y="64"/>
                  <a:pt x="146" y="64"/>
                  <a:pt x="146" y="64"/>
                </a:cubicBezTo>
                <a:lnTo>
                  <a:pt x="60" y="150"/>
                </a:lnTo>
                <a:close/>
                <a:moveTo>
                  <a:pt x="161" y="49"/>
                </a:moveTo>
                <a:cubicBezTo>
                  <a:pt x="152" y="58"/>
                  <a:pt x="152" y="58"/>
                  <a:pt x="152" y="58"/>
                </a:cubicBezTo>
                <a:cubicBezTo>
                  <a:pt x="118" y="24"/>
                  <a:pt x="118" y="24"/>
                  <a:pt x="118" y="24"/>
                </a:cubicBezTo>
                <a:cubicBezTo>
                  <a:pt x="127" y="15"/>
                  <a:pt x="127" y="15"/>
                  <a:pt x="127" y="15"/>
                </a:cubicBezTo>
                <a:cubicBezTo>
                  <a:pt x="127" y="15"/>
                  <a:pt x="134" y="8"/>
                  <a:pt x="144" y="8"/>
                </a:cubicBezTo>
                <a:cubicBezTo>
                  <a:pt x="157" y="8"/>
                  <a:pt x="168" y="19"/>
                  <a:pt x="168" y="32"/>
                </a:cubicBezTo>
                <a:cubicBezTo>
                  <a:pt x="168" y="39"/>
                  <a:pt x="165" y="45"/>
                  <a:pt x="161" y="49"/>
                </a:cubicBezTo>
              </a:path>
            </a:pathLst>
          </a:custGeom>
          <a:solidFill>
            <a:srgbClr val="0B80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69842" y="3723091"/>
            <a:ext cx="214738" cy="214738"/>
          </a:xfrm>
          <a:custGeom>
            <a:avLst/>
            <a:gdLst>
              <a:gd name="T0" fmla="*/ 58 w 178"/>
              <a:gd name="T1" fmla="*/ 42 h 178"/>
              <a:gd name="T2" fmla="*/ 42 w 178"/>
              <a:gd name="T3" fmla="*/ 58 h 178"/>
              <a:gd name="T4" fmla="*/ 58 w 178"/>
              <a:gd name="T5" fmla="*/ 74 h 178"/>
              <a:gd name="T6" fmla="*/ 74 w 178"/>
              <a:gd name="T7" fmla="*/ 58 h 178"/>
              <a:gd name="T8" fmla="*/ 58 w 178"/>
              <a:gd name="T9" fmla="*/ 42 h 178"/>
              <a:gd name="T10" fmla="*/ 58 w 178"/>
              <a:gd name="T11" fmla="*/ 66 h 178"/>
              <a:gd name="T12" fmla="*/ 50 w 178"/>
              <a:gd name="T13" fmla="*/ 58 h 178"/>
              <a:gd name="T14" fmla="*/ 58 w 178"/>
              <a:gd name="T15" fmla="*/ 50 h 178"/>
              <a:gd name="T16" fmla="*/ 66 w 178"/>
              <a:gd name="T17" fmla="*/ 58 h 178"/>
              <a:gd name="T18" fmla="*/ 58 w 178"/>
              <a:gd name="T19" fmla="*/ 66 h 178"/>
              <a:gd name="T20" fmla="*/ 177 w 178"/>
              <a:gd name="T21" fmla="*/ 139 h 178"/>
              <a:gd name="T22" fmla="*/ 122 w 178"/>
              <a:gd name="T23" fmla="*/ 84 h 178"/>
              <a:gd name="T24" fmla="*/ 125 w 178"/>
              <a:gd name="T25" fmla="*/ 80 h 178"/>
              <a:gd name="T26" fmla="*/ 125 w 178"/>
              <a:gd name="T27" fmla="*/ 57 h 178"/>
              <a:gd name="T28" fmla="*/ 74 w 178"/>
              <a:gd name="T29" fmla="*/ 7 h 178"/>
              <a:gd name="T30" fmla="*/ 52 w 178"/>
              <a:gd name="T31" fmla="*/ 7 h 178"/>
              <a:gd name="T32" fmla="*/ 7 w 178"/>
              <a:gd name="T33" fmla="*/ 52 h 178"/>
              <a:gd name="T34" fmla="*/ 7 w 178"/>
              <a:gd name="T35" fmla="*/ 74 h 178"/>
              <a:gd name="T36" fmla="*/ 57 w 178"/>
              <a:gd name="T37" fmla="*/ 125 h 178"/>
              <a:gd name="T38" fmla="*/ 80 w 178"/>
              <a:gd name="T39" fmla="*/ 125 h 178"/>
              <a:gd name="T40" fmla="*/ 84 w 178"/>
              <a:gd name="T41" fmla="*/ 121 h 178"/>
              <a:gd name="T42" fmla="*/ 107 w 178"/>
              <a:gd name="T43" fmla="*/ 145 h 178"/>
              <a:gd name="T44" fmla="*/ 110 w 178"/>
              <a:gd name="T45" fmla="*/ 146 h 178"/>
              <a:gd name="T46" fmla="*/ 122 w 178"/>
              <a:gd name="T47" fmla="*/ 146 h 178"/>
              <a:gd name="T48" fmla="*/ 122 w 178"/>
              <a:gd name="T49" fmla="*/ 158 h 178"/>
              <a:gd name="T50" fmla="*/ 126 w 178"/>
              <a:gd name="T51" fmla="*/ 162 h 178"/>
              <a:gd name="T52" fmla="*/ 138 w 178"/>
              <a:gd name="T53" fmla="*/ 162 h 178"/>
              <a:gd name="T54" fmla="*/ 138 w 178"/>
              <a:gd name="T55" fmla="*/ 174 h 178"/>
              <a:gd name="T56" fmla="*/ 142 w 178"/>
              <a:gd name="T57" fmla="*/ 178 h 178"/>
              <a:gd name="T58" fmla="*/ 174 w 178"/>
              <a:gd name="T59" fmla="*/ 178 h 178"/>
              <a:gd name="T60" fmla="*/ 178 w 178"/>
              <a:gd name="T61" fmla="*/ 174 h 178"/>
              <a:gd name="T62" fmla="*/ 178 w 178"/>
              <a:gd name="T63" fmla="*/ 142 h 178"/>
              <a:gd name="T64" fmla="*/ 177 w 178"/>
              <a:gd name="T65" fmla="*/ 139 h 178"/>
              <a:gd name="T66" fmla="*/ 170 w 178"/>
              <a:gd name="T67" fmla="*/ 170 h 178"/>
              <a:gd name="T68" fmla="*/ 146 w 178"/>
              <a:gd name="T69" fmla="*/ 170 h 178"/>
              <a:gd name="T70" fmla="*/ 146 w 178"/>
              <a:gd name="T71" fmla="*/ 158 h 178"/>
              <a:gd name="T72" fmla="*/ 142 w 178"/>
              <a:gd name="T73" fmla="*/ 154 h 178"/>
              <a:gd name="T74" fmla="*/ 130 w 178"/>
              <a:gd name="T75" fmla="*/ 154 h 178"/>
              <a:gd name="T76" fmla="*/ 130 w 178"/>
              <a:gd name="T77" fmla="*/ 142 h 178"/>
              <a:gd name="T78" fmla="*/ 126 w 178"/>
              <a:gd name="T79" fmla="*/ 138 h 178"/>
              <a:gd name="T80" fmla="*/ 112 w 178"/>
              <a:gd name="T81" fmla="*/ 138 h 178"/>
              <a:gd name="T82" fmla="*/ 87 w 178"/>
              <a:gd name="T83" fmla="*/ 113 h 178"/>
              <a:gd name="T84" fmla="*/ 84 w 178"/>
              <a:gd name="T85" fmla="*/ 112 h 178"/>
              <a:gd name="T86" fmla="*/ 81 w 178"/>
              <a:gd name="T87" fmla="*/ 113 h 178"/>
              <a:gd name="T88" fmla="*/ 74 w 178"/>
              <a:gd name="T89" fmla="*/ 120 h 178"/>
              <a:gd name="T90" fmla="*/ 63 w 178"/>
              <a:gd name="T91" fmla="*/ 120 h 178"/>
              <a:gd name="T92" fmla="*/ 12 w 178"/>
              <a:gd name="T93" fmla="*/ 69 h 178"/>
              <a:gd name="T94" fmla="*/ 12 w 178"/>
              <a:gd name="T95" fmla="*/ 57 h 178"/>
              <a:gd name="T96" fmla="*/ 57 w 178"/>
              <a:gd name="T97" fmla="*/ 12 h 178"/>
              <a:gd name="T98" fmla="*/ 69 w 178"/>
              <a:gd name="T99" fmla="*/ 12 h 178"/>
              <a:gd name="T100" fmla="*/ 120 w 178"/>
              <a:gd name="T101" fmla="*/ 63 h 178"/>
              <a:gd name="T102" fmla="*/ 120 w 178"/>
              <a:gd name="T103" fmla="*/ 74 h 178"/>
              <a:gd name="T104" fmla="*/ 113 w 178"/>
              <a:gd name="T105" fmla="*/ 81 h 178"/>
              <a:gd name="T106" fmla="*/ 112 w 178"/>
              <a:gd name="T107" fmla="*/ 84 h 178"/>
              <a:gd name="T108" fmla="*/ 113 w 178"/>
              <a:gd name="T109" fmla="*/ 87 h 178"/>
              <a:gd name="T110" fmla="*/ 170 w 178"/>
              <a:gd name="T111" fmla="*/ 144 h 178"/>
              <a:gd name="T112" fmla="*/ 170 w 178"/>
              <a:gd name="T113" fmla="*/ 170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8" h="178">
                <a:moveTo>
                  <a:pt x="58" y="42"/>
                </a:moveTo>
                <a:cubicBezTo>
                  <a:pt x="49" y="42"/>
                  <a:pt x="42" y="49"/>
                  <a:pt x="42" y="58"/>
                </a:cubicBezTo>
                <a:cubicBezTo>
                  <a:pt x="42" y="67"/>
                  <a:pt x="49" y="74"/>
                  <a:pt x="58" y="74"/>
                </a:cubicBezTo>
                <a:cubicBezTo>
                  <a:pt x="67" y="74"/>
                  <a:pt x="74" y="67"/>
                  <a:pt x="74" y="58"/>
                </a:cubicBezTo>
                <a:cubicBezTo>
                  <a:pt x="74" y="49"/>
                  <a:pt x="67" y="42"/>
                  <a:pt x="58" y="42"/>
                </a:cubicBezTo>
                <a:moveTo>
                  <a:pt x="58" y="66"/>
                </a:moveTo>
                <a:cubicBezTo>
                  <a:pt x="54" y="66"/>
                  <a:pt x="50" y="62"/>
                  <a:pt x="50" y="58"/>
                </a:cubicBezTo>
                <a:cubicBezTo>
                  <a:pt x="50" y="54"/>
                  <a:pt x="54" y="50"/>
                  <a:pt x="58" y="50"/>
                </a:cubicBezTo>
                <a:cubicBezTo>
                  <a:pt x="62" y="50"/>
                  <a:pt x="66" y="54"/>
                  <a:pt x="66" y="58"/>
                </a:cubicBezTo>
                <a:cubicBezTo>
                  <a:pt x="66" y="62"/>
                  <a:pt x="62" y="66"/>
                  <a:pt x="58" y="66"/>
                </a:cubicBezTo>
                <a:moveTo>
                  <a:pt x="177" y="139"/>
                </a:moveTo>
                <a:cubicBezTo>
                  <a:pt x="122" y="84"/>
                  <a:pt x="122" y="84"/>
                  <a:pt x="122" y="84"/>
                </a:cubicBezTo>
                <a:cubicBezTo>
                  <a:pt x="125" y="80"/>
                  <a:pt x="125" y="80"/>
                  <a:pt x="125" y="80"/>
                </a:cubicBezTo>
                <a:cubicBezTo>
                  <a:pt x="132" y="74"/>
                  <a:pt x="132" y="64"/>
                  <a:pt x="125" y="57"/>
                </a:cubicBezTo>
                <a:cubicBezTo>
                  <a:pt x="74" y="7"/>
                  <a:pt x="74" y="7"/>
                  <a:pt x="74" y="7"/>
                </a:cubicBezTo>
                <a:cubicBezTo>
                  <a:pt x="68" y="0"/>
                  <a:pt x="58" y="0"/>
                  <a:pt x="52" y="7"/>
                </a:cubicBezTo>
                <a:cubicBezTo>
                  <a:pt x="7" y="52"/>
                  <a:pt x="7" y="52"/>
                  <a:pt x="7" y="52"/>
                </a:cubicBezTo>
                <a:cubicBezTo>
                  <a:pt x="0" y="58"/>
                  <a:pt x="0" y="68"/>
                  <a:pt x="7" y="74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64" y="132"/>
                  <a:pt x="74" y="132"/>
                  <a:pt x="80" y="125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107" y="145"/>
                  <a:pt x="107" y="145"/>
                  <a:pt x="107" y="145"/>
                </a:cubicBezTo>
                <a:cubicBezTo>
                  <a:pt x="108" y="146"/>
                  <a:pt x="109" y="146"/>
                  <a:pt x="110" y="146"/>
                </a:cubicBezTo>
                <a:cubicBezTo>
                  <a:pt x="122" y="146"/>
                  <a:pt x="122" y="146"/>
                  <a:pt x="122" y="146"/>
                </a:cubicBezTo>
                <a:cubicBezTo>
                  <a:pt x="122" y="158"/>
                  <a:pt x="122" y="158"/>
                  <a:pt x="122" y="158"/>
                </a:cubicBezTo>
                <a:cubicBezTo>
                  <a:pt x="122" y="160"/>
                  <a:pt x="124" y="162"/>
                  <a:pt x="126" y="162"/>
                </a:cubicBezTo>
                <a:cubicBezTo>
                  <a:pt x="138" y="162"/>
                  <a:pt x="138" y="162"/>
                  <a:pt x="138" y="162"/>
                </a:cubicBezTo>
                <a:cubicBezTo>
                  <a:pt x="138" y="174"/>
                  <a:pt x="138" y="174"/>
                  <a:pt x="138" y="174"/>
                </a:cubicBezTo>
                <a:cubicBezTo>
                  <a:pt x="138" y="176"/>
                  <a:pt x="140" y="178"/>
                  <a:pt x="142" y="178"/>
                </a:cubicBezTo>
                <a:cubicBezTo>
                  <a:pt x="174" y="178"/>
                  <a:pt x="174" y="178"/>
                  <a:pt x="174" y="178"/>
                </a:cubicBezTo>
                <a:cubicBezTo>
                  <a:pt x="176" y="178"/>
                  <a:pt x="178" y="176"/>
                  <a:pt x="178" y="174"/>
                </a:cubicBezTo>
                <a:cubicBezTo>
                  <a:pt x="178" y="142"/>
                  <a:pt x="178" y="142"/>
                  <a:pt x="178" y="142"/>
                </a:cubicBezTo>
                <a:cubicBezTo>
                  <a:pt x="178" y="141"/>
                  <a:pt x="178" y="140"/>
                  <a:pt x="177" y="139"/>
                </a:cubicBezTo>
                <a:moveTo>
                  <a:pt x="170" y="170"/>
                </a:moveTo>
                <a:cubicBezTo>
                  <a:pt x="146" y="170"/>
                  <a:pt x="146" y="170"/>
                  <a:pt x="146" y="170"/>
                </a:cubicBezTo>
                <a:cubicBezTo>
                  <a:pt x="146" y="158"/>
                  <a:pt x="146" y="158"/>
                  <a:pt x="146" y="158"/>
                </a:cubicBezTo>
                <a:cubicBezTo>
                  <a:pt x="146" y="156"/>
                  <a:pt x="144" y="154"/>
                  <a:pt x="142" y="154"/>
                </a:cubicBezTo>
                <a:cubicBezTo>
                  <a:pt x="130" y="154"/>
                  <a:pt x="130" y="154"/>
                  <a:pt x="130" y="154"/>
                </a:cubicBezTo>
                <a:cubicBezTo>
                  <a:pt x="130" y="142"/>
                  <a:pt x="130" y="142"/>
                  <a:pt x="130" y="142"/>
                </a:cubicBezTo>
                <a:cubicBezTo>
                  <a:pt x="130" y="140"/>
                  <a:pt x="128" y="138"/>
                  <a:pt x="126" y="138"/>
                </a:cubicBezTo>
                <a:cubicBezTo>
                  <a:pt x="112" y="138"/>
                  <a:pt x="112" y="138"/>
                  <a:pt x="112" y="138"/>
                </a:cubicBezTo>
                <a:cubicBezTo>
                  <a:pt x="87" y="113"/>
                  <a:pt x="87" y="113"/>
                  <a:pt x="87" y="113"/>
                </a:cubicBezTo>
                <a:cubicBezTo>
                  <a:pt x="86" y="112"/>
                  <a:pt x="85" y="112"/>
                  <a:pt x="84" y="112"/>
                </a:cubicBezTo>
                <a:cubicBezTo>
                  <a:pt x="83" y="112"/>
                  <a:pt x="82" y="112"/>
                  <a:pt x="81" y="113"/>
                </a:cubicBezTo>
                <a:cubicBezTo>
                  <a:pt x="74" y="120"/>
                  <a:pt x="74" y="120"/>
                  <a:pt x="74" y="120"/>
                </a:cubicBezTo>
                <a:cubicBezTo>
                  <a:pt x="71" y="123"/>
                  <a:pt x="66" y="123"/>
                  <a:pt x="63" y="120"/>
                </a:cubicBezTo>
                <a:cubicBezTo>
                  <a:pt x="12" y="69"/>
                  <a:pt x="12" y="69"/>
                  <a:pt x="12" y="69"/>
                </a:cubicBezTo>
                <a:cubicBezTo>
                  <a:pt x="9" y="66"/>
                  <a:pt x="9" y="61"/>
                  <a:pt x="12" y="57"/>
                </a:cubicBezTo>
                <a:cubicBezTo>
                  <a:pt x="57" y="12"/>
                  <a:pt x="57" y="12"/>
                  <a:pt x="57" y="12"/>
                </a:cubicBezTo>
                <a:cubicBezTo>
                  <a:pt x="61" y="9"/>
                  <a:pt x="66" y="9"/>
                  <a:pt x="69" y="12"/>
                </a:cubicBezTo>
                <a:cubicBezTo>
                  <a:pt x="120" y="63"/>
                  <a:pt x="120" y="63"/>
                  <a:pt x="120" y="63"/>
                </a:cubicBezTo>
                <a:cubicBezTo>
                  <a:pt x="123" y="66"/>
                  <a:pt x="123" y="71"/>
                  <a:pt x="120" y="74"/>
                </a:cubicBezTo>
                <a:cubicBezTo>
                  <a:pt x="113" y="81"/>
                  <a:pt x="113" y="81"/>
                  <a:pt x="113" y="81"/>
                </a:cubicBezTo>
                <a:cubicBezTo>
                  <a:pt x="112" y="82"/>
                  <a:pt x="112" y="83"/>
                  <a:pt x="112" y="84"/>
                </a:cubicBezTo>
                <a:cubicBezTo>
                  <a:pt x="112" y="85"/>
                  <a:pt x="112" y="86"/>
                  <a:pt x="113" y="87"/>
                </a:cubicBezTo>
                <a:cubicBezTo>
                  <a:pt x="170" y="144"/>
                  <a:pt x="170" y="144"/>
                  <a:pt x="170" y="144"/>
                </a:cubicBezTo>
                <a:lnTo>
                  <a:pt x="170" y="17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8879" y="3762680"/>
            <a:ext cx="205072" cy="167509"/>
          </a:xfrm>
          <a:custGeom>
            <a:avLst/>
            <a:gdLst>
              <a:gd name="T0" fmla="*/ 0 w 176"/>
              <a:gd name="T1" fmla="*/ 128 h 144"/>
              <a:gd name="T2" fmla="*/ 32 w 176"/>
              <a:gd name="T3" fmla="*/ 128 h 144"/>
              <a:gd name="T4" fmla="*/ 16 w 176"/>
              <a:gd name="T5" fmla="*/ 136 h 144"/>
              <a:gd name="T6" fmla="*/ 16 w 176"/>
              <a:gd name="T7" fmla="*/ 120 h 144"/>
              <a:gd name="T8" fmla="*/ 16 w 176"/>
              <a:gd name="T9" fmla="*/ 136 h 144"/>
              <a:gd name="T10" fmla="*/ 160 w 176"/>
              <a:gd name="T11" fmla="*/ 32 h 144"/>
              <a:gd name="T12" fmla="*/ 160 w 176"/>
              <a:gd name="T13" fmla="*/ 0 h 144"/>
              <a:gd name="T14" fmla="*/ 48 w 176"/>
              <a:gd name="T15" fmla="*/ 16 h 144"/>
              <a:gd name="T16" fmla="*/ 64 w 176"/>
              <a:gd name="T17" fmla="*/ 8 h 144"/>
              <a:gd name="T18" fmla="*/ 168 w 176"/>
              <a:gd name="T19" fmla="*/ 16 h 144"/>
              <a:gd name="T20" fmla="*/ 64 w 176"/>
              <a:gd name="T21" fmla="*/ 24 h 144"/>
              <a:gd name="T22" fmla="*/ 64 w 176"/>
              <a:gd name="T23" fmla="*/ 8 h 144"/>
              <a:gd name="T24" fmla="*/ 64 w 176"/>
              <a:gd name="T25" fmla="*/ 112 h 144"/>
              <a:gd name="T26" fmla="*/ 64 w 176"/>
              <a:gd name="T27" fmla="*/ 144 h 144"/>
              <a:gd name="T28" fmla="*/ 176 w 176"/>
              <a:gd name="T29" fmla="*/ 128 h 144"/>
              <a:gd name="T30" fmla="*/ 160 w 176"/>
              <a:gd name="T31" fmla="*/ 136 h 144"/>
              <a:gd name="T32" fmla="*/ 56 w 176"/>
              <a:gd name="T33" fmla="*/ 128 h 144"/>
              <a:gd name="T34" fmla="*/ 160 w 176"/>
              <a:gd name="T35" fmla="*/ 120 h 144"/>
              <a:gd name="T36" fmla="*/ 160 w 176"/>
              <a:gd name="T37" fmla="*/ 136 h 144"/>
              <a:gd name="T38" fmla="*/ 64 w 176"/>
              <a:gd name="T39" fmla="*/ 56 h 144"/>
              <a:gd name="T40" fmla="*/ 64 w 176"/>
              <a:gd name="T41" fmla="*/ 88 h 144"/>
              <a:gd name="T42" fmla="*/ 176 w 176"/>
              <a:gd name="T43" fmla="*/ 72 h 144"/>
              <a:gd name="T44" fmla="*/ 160 w 176"/>
              <a:gd name="T45" fmla="*/ 80 h 144"/>
              <a:gd name="T46" fmla="*/ 56 w 176"/>
              <a:gd name="T47" fmla="*/ 72 h 144"/>
              <a:gd name="T48" fmla="*/ 160 w 176"/>
              <a:gd name="T49" fmla="*/ 64 h 144"/>
              <a:gd name="T50" fmla="*/ 160 w 176"/>
              <a:gd name="T51" fmla="*/ 80 h 144"/>
              <a:gd name="T52" fmla="*/ 0 w 176"/>
              <a:gd name="T53" fmla="*/ 72 h 144"/>
              <a:gd name="T54" fmla="*/ 32 w 176"/>
              <a:gd name="T55" fmla="*/ 72 h 144"/>
              <a:gd name="T56" fmla="*/ 16 w 176"/>
              <a:gd name="T57" fmla="*/ 80 h 144"/>
              <a:gd name="T58" fmla="*/ 16 w 176"/>
              <a:gd name="T59" fmla="*/ 64 h 144"/>
              <a:gd name="T60" fmla="*/ 16 w 176"/>
              <a:gd name="T61" fmla="*/ 80 h 144"/>
              <a:gd name="T62" fmla="*/ 0 w 176"/>
              <a:gd name="T63" fmla="*/ 16 h 144"/>
              <a:gd name="T64" fmla="*/ 32 w 176"/>
              <a:gd name="T65" fmla="*/ 16 h 144"/>
              <a:gd name="T66" fmla="*/ 16 w 176"/>
              <a:gd name="T67" fmla="*/ 24 h 144"/>
              <a:gd name="T68" fmla="*/ 16 w 176"/>
              <a:gd name="T69" fmla="*/ 8 h 144"/>
              <a:gd name="T70" fmla="*/ 16 w 176"/>
              <a:gd name="T71" fmla="*/ 2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76" h="144">
                <a:moveTo>
                  <a:pt x="16" y="112"/>
                </a:moveTo>
                <a:cubicBezTo>
                  <a:pt x="7" y="112"/>
                  <a:pt x="0" y="119"/>
                  <a:pt x="0" y="128"/>
                </a:cubicBezTo>
                <a:cubicBezTo>
                  <a:pt x="0" y="137"/>
                  <a:pt x="7" y="144"/>
                  <a:pt x="16" y="144"/>
                </a:cubicBezTo>
                <a:cubicBezTo>
                  <a:pt x="25" y="144"/>
                  <a:pt x="32" y="137"/>
                  <a:pt x="32" y="128"/>
                </a:cubicBezTo>
                <a:cubicBezTo>
                  <a:pt x="32" y="119"/>
                  <a:pt x="25" y="112"/>
                  <a:pt x="16" y="112"/>
                </a:cubicBezTo>
                <a:moveTo>
                  <a:pt x="16" y="136"/>
                </a:moveTo>
                <a:cubicBezTo>
                  <a:pt x="12" y="136"/>
                  <a:pt x="8" y="132"/>
                  <a:pt x="8" y="128"/>
                </a:cubicBezTo>
                <a:cubicBezTo>
                  <a:pt x="8" y="124"/>
                  <a:pt x="12" y="120"/>
                  <a:pt x="16" y="120"/>
                </a:cubicBezTo>
                <a:cubicBezTo>
                  <a:pt x="20" y="120"/>
                  <a:pt x="24" y="124"/>
                  <a:pt x="24" y="128"/>
                </a:cubicBezTo>
                <a:cubicBezTo>
                  <a:pt x="24" y="132"/>
                  <a:pt x="20" y="136"/>
                  <a:pt x="16" y="136"/>
                </a:cubicBezTo>
                <a:moveTo>
                  <a:pt x="64" y="32"/>
                </a:moveTo>
                <a:cubicBezTo>
                  <a:pt x="160" y="32"/>
                  <a:pt x="160" y="32"/>
                  <a:pt x="160" y="32"/>
                </a:cubicBezTo>
                <a:cubicBezTo>
                  <a:pt x="169" y="32"/>
                  <a:pt x="176" y="25"/>
                  <a:pt x="176" y="16"/>
                </a:cubicBezTo>
                <a:cubicBezTo>
                  <a:pt x="176" y="7"/>
                  <a:pt x="169" y="0"/>
                  <a:pt x="16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55" y="0"/>
                  <a:pt x="48" y="7"/>
                  <a:pt x="48" y="16"/>
                </a:cubicBezTo>
                <a:cubicBezTo>
                  <a:pt x="48" y="25"/>
                  <a:pt x="55" y="32"/>
                  <a:pt x="64" y="32"/>
                </a:cubicBezTo>
                <a:moveTo>
                  <a:pt x="64" y="8"/>
                </a:moveTo>
                <a:cubicBezTo>
                  <a:pt x="160" y="8"/>
                  <a:pt x="160" y="8"/>
                  <a:pt x="160" y="8"/>
                </a:cubicBezTo>
                <a:cubicBezTo>
                  <a:pt x="164" y="8"/>
                  <a:pt x="168" y="12"/>
                  <a:pt x="168" y="16"/>
                </a:cubicBezTo>
                <a:cubicBezTo>
                  <a:pt x="168" y="20"/>
                  <a:pt x="164" y="24"/>
                  <a:pt x="160" y="24"/>
                </a:cubicBezTo>
                <a:cubicBezTo>
                  <a:pt x="64" y="24"/>
                  <a:pt x="64" y="24"/>
                  <a:pt x="64" y="24"/>
                </a:cubicBezTo>
                <a:cubicBezTo>
                  <a:pt x="60" y="24"/>
                  <a:pt x="56" y="20"/>
                  <a:pt x="56" y="16"/>
                </a:cubicBezTo>
                <a:cubicBezTo>
                  <a:pt x="56" y="12"/>
                  <a:pt x="60" y="8"/>
                  <a:pt x="64" y="8"/>
                </a:cubicBezTo>
                <a:moveTo>
                  <a:pt x="160" y="112"/>
                </a:moveTo>
                <a:cubicBezTo>
                  <a:pt x="64" y="112"/>
                  <a:pt x="64" y="112"/>
                  <a:pt x="64" y="112"/>
                </a:cubicBezTo>
                <a:cubicBezTo>
                  <a:pt x="55" y="112"/>
                  <a:pt x="48" y="119"/>
                  <a:pt x="48" y="128"/>
                </a:cubicBezTo>
                <a:cubicBezTo>
                  <a:pt x="48" y="137"/>
                  <a:pt x="55" y="144"/>
                  <a:pt x="64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9" y="144"/>
                  <a:pt x="176" y="137"/>
                  <a:pt x="176" y="128"/>
                </a:cubicBezTo>
                <a:cubicBezTo>
                  <a:pt x="176" y="119"/>
                  <a:pt x="169" y="112"/>
                  <a:pt x="160" y="112"/>
                </a:cubicBezTo>
                <a:moveTo>
                  <a:pt x="160" y="136"/>
                </a:moveTo>
                <a:cubicBezTo>
                  <a:pt x="64" y="136"/>
                  <a:pt x="64" y="136"/>
                  <a:pt x="64" y="136"/>
                </a:cubicBezTo>
                <a:cubicBezTo>
                  <a:pt x="60" y="136"/>
                  <a:pt x="56" y="132"/>
                  <a:pt x="56" y="128"/>
                </a:cubicBezTo>
                <a:cubicBezTo>
                  <a:pt x="56" y="124"/>
                  <a:pt x="60" y="120"/>
                  <a:pt x="64" y="120"/>
                </a:cubicBezTo>
                <a:cubicBezTo>
                  <a:pt x="160" y="120"/>
                  <a:pt x="160" y="120"/>
                  <a:pt x="160" y="120"/>
                </a:cubicBezTo>
                <a:cubicBezTo>
                  <a:pt x="164" y="120"/>
                  <a:pt x="168" y="124"/>
                  <a:pt x="168" y="128"/>
                </a:cubicBezTo>
                <a:cubicBezTo>
                  <a:pt x="168" y="132"/>
                  <a:pt x="164" y="136"/>
                  <a:pt x="160" y="136"/>
                </a:cubicBezTo>
                <a:moveTo>
                  <a:pt x="160" y="56"/>
                </a:moveTo>
                <a:cubicBezTo>
                  <a:pt x="64" y="56"/>
                  <a:pt x="64" y="56"/>
                  <a:pt x="64" y="56"/>
                </a:cubicBezTo>
                <a:cubicBezTo>
                  <a:pt x="55" y="56"/>
                  <a:pt x="48" y="63"/>
                  <a:pt x="48" y="72"/>
                </a:cubicBezTo>
                <a:cubicBezTo>
                  <a:pt x="48" y="81"/>
                  <a:pt x="55" y="88"/>
                  <a:pt x="64" y="88"/>
                </a:cubicBezTo>
                <a:cubicBezTo>
                  <a:pt x="160" y="88"/>
                  <a:pt x="160" y="88"/>
                  <a:pt x="160" y="88"/>
                </a:cubicBezTo>
                <a:cubicBezTo>
                  <a:pt x="169" y="88"/>
                  <a:pt x="176" y="81"/>
                  <a:pt x="176" y="72"/>
                </a:cubicBezTo>
                <a:cubicBezTo>
                  <a:pt x="176" y="63"/>
                  <a:pt x="169" y="56"/>
                  <a:pt x="160" y="56"/>
                </a:cubicBezTo>
                <a:moveTo>
                  <a:pt x="160" y="80"/>
                </a:moveTo>
                <a:cubicBezTo>
                  <a:pt x="64" y="80"/>
                  <a:pt x="64" y="80"/>
                  <a:pt x="64" y="80"/>
                </a:cubicBezTo>
                <a:cubicBezTo>
                  <a:pt x="60" y="80"/>
                  <a:pt x="56" y="76"/>
                  <a:pt x="56" y="72"/>
                </a:cubicBezTo>
                <a:cubicBezTo>
                  <a:pt x="56" y="68"/>
                  <a:pt x="60" y="64"/>
                  <a:pt x="64" y="64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64" y="64"/>
                  <a:pt x="168" y="68"/>
                  <a:pt x="168" y="72"/>
                </a:cubicBezTo>
                <a:cubicBezTo>
                  <a:pt x="168" y="76"/>
                  <a:pt x="164" y="80"/>
                  <a:pt x="160" y="80"/>
                </a:cubicBezTo>
                <a:moveTo>
                  <a:pt x="16" y="56"/>
                </a:moveTo>
                <a:cubicBezTo>
                  <a:pt x="7" y="56"/>
                  <a:pt x="0" y="63"/>
                  <a:pt x="0" y="72"/>
                </a:cubicBezTo>
                <a:cubicBezTo>
                  <a:pt x="0" y="81"/>
                  <a:pt x="7" y="88"/>
                  <a:pt x="16" y="88"/>
                </a:cubicBezTo>
                <a:cubicBezTo>
                  <a:pt x="25" y="88"/>
                  <a:pt x="32" y="81"/>
                  <a:pt x="32" y="72"/>
                </a:cubicBezTo>
                <a:cubicBezTo>
                  <a:pt x="32" y="63"/>
                  <a:pt x="25" y="56"/>
                  <a:pt x="16" y="56"/>
                </a:cubicBezTo>
                <a:moveTo>
                  <a:pt x="16" y="80"/>
                </a:moveTo>
                <a:cubicBezTo>
                  <a:pt x="12" y="80"/>
                  <a:pt x="8" y="76"/>
                  <a:pt x="8" y="72"/>
                </a:cubicBezTo>
                <a:cubicBezTo>
                  <a:pt x="8" y="68"/>
                  <a:pt x="12" y="64"/>
                  <a:pt x="16" y="64"/>
                </a:cubicBezTo>
                <a:cubicBezTo>
                  <a:pt x="20" y="64"/>
                  <a:pt x="24" y="68"/>
                  <a:pt x="24" y="72"/>
                </a:cubicBezTo>
                <a:cubicBezTo>
                  <a:pt x="24" y="76"/>
                  <a:pt x="20" y="80"/>
                  <a:pt x="16" y="80"/>
                </a:cubicBezTo>
                <a:moveTo>
                  <a:pt x="16" y="0"/>
                </a:moveTo>
                <a:cubicBezTo>
                  <a:pt x="7" y="0"/>
                  <a:pt x="0" y="7"/>
                  <a:pt x="0" y="16"/>
                </a:cubicBezTo>
                <a:cubicBezTo>
                  <a:pt x="0" y="25"/>
                  <a:pt x="7" y="32"/>
                  <a:pt x="16" y="32"/>
                </a:cubicBezTo>
                <a:cubicBezTo>
                  <a:pt x="25" y="32"/>
                  <a:pt x="32" y="25"/>
                  <a:pt x="32" y="16"/>
                </a:cubicBezTo>
                <a:cubicBezTo>
                  <a:pt x="32" y="7"/>
                  <a:pt x="25" y="0"/>
                  <a:pt x="16" y="0"/>
                </a:cubicBezTo>
                <a:moveTo>
                  <a:pt x="16" y="24"/>
                </a:moveTo>
                <a:cubicBezTo>
                  <a:pt x="12" y="24"/>
                  <a:pt x="8" y="20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20" y="8"/>
                  <a:pt x="24" y="12"/>
                  <a:pt x="24" y="16"/>
                </a:cubicBezTo>
                <a:cubicBezTo>
                  <a:pt x="24" y="20"/>
                  <a:pt x="20" y="24"/>
                  <a:pt x="16" y="24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92435" y="1928617"/>
            <a:ext cx="163362" cy="198790"/>
          </a:xfrm>
          <a:custGeom>
            <a:avLst/>
            <a:gdLst>
              <a:gd name="T0" fmla="*/ 116 w 144"/>
              <a:gd name="T1" fmla="*/ 0 h 176"/>
              <a:gd name="T2" fmla="*/ 56 w 144"/>
              <a:gd name="T3" fmla="*/ 0 h 176"/>
              <a:gd name="T4" fmla="*/ 40 w 144"/>
              <a:gd name="T5" fmla="*/ 16 h 176"/>
              <a:gd name="T6" fmla="*/ 40 w 144"/>
              <a:gd name="T7" fmla="*/ 28 h 176"/>
              <a:gd name="T8" fmla="*/ 44 w 144"/>
              <a:gd name="T9" fmla="*/ 32 h 176"/>
              <a:gd name="T10" fmla="*/ 48 w 144"/>
              <a:gd name="T11" fmla="*/ 28 h 176"/>
              <a:gd name="T12" fmla="*/ 48 w 144"/>
              <a:gd name="T13" fmla="*/ 16 h 176"/>
              <a:gd name="T14" fmla="*/ 56 w 144"/>
              <a:gd name="T15" fmla="*/ 8 h 176"/>
              <a:gd name="T16" fmla="*/ 104 w 144"/>
              <a:gd name="T17" fmla="*/ 8 h 176"/>
              <a:gd name="T18" fmla="*/ 104 w 144"/>
              <a:gd name="T19" fmla="*/ 32 h 176"/>
              <a:gd name="T20" fmla="*/ 112 w 144"/>
              <a:gd name="T21" fmla="*/ 40 h 176"/>
              <a:gd name="T22" fmla="*/ 136 w 144"/>
              <a:gd name="T23" fmla="*/ 40 h 176"/>
              <a:gd name="T24" fmla="*/ 136 w 144"/>
              <a:gd name="T25" fmla="*/ 120 h 176"/>
              <a:gd name="T26" fmla="*/ 128 w 144"/>
              <a:gd name="T27" fmla="*/ 128 h 176"/>
              <a:gd name="T28" fmla="*/ 116 w 144"/>
              <a:gd name="T29" fmla="*/ 128 h 176"/>
              <a:gd name="T30" fmla="*/ 112 w 144"/>
              <a:gd name="T31" fmla="*/ 132 h 176"/>
              <a:gd name="T32" fmla="*/ 116 w 144"/>
              <a:gd name="T33" fmla="*/ 136 h 176"/>
              <a:gd name="T34" fmla="*/ 128 w 144"/>
              <a:gd name="T35" fmla="*/ 136 h 176"/>
              <a:gd name="T36" fmla="*/ 144 w 144"/>
              <a:gd name="T37" fmla="*/ 120 h 176"/>
              <a:gd name="T38" fmla="*/ 144 w 144"/>
              <a:gd name="T39" fmla="*/ 32 h 176"/>
              <a:gd name="T40" fmla="*/ 116 w 144"/>
              <a:gd name="T41" fmla="*/ 0 h 176"/>
              <a:gd name="T42" fmla="*/ 112 w 144"/>
              <a:gd name="T43" fmla="*/ 32 h 176"/>
              <a:gd name="T44" fmla="*/ 112 w 144"/>
              <a:gd name="T45" fmla="*/ 9 h 176"/>
              <a:gd name="T46" fmla="*/ 133 w 144"/>
              <a:gd name="T47" fmla="*/ 32 h 176"/>
              <a:gd name="T48" fmla="*/ 112 w 144"/>
              <a:gd name="T49" fmla="*/ 32 h 176"/>
              <a:gd name="T50" fmla="*/ 16 w 144"/>
              <a:gd name="T51" fmla="*/ 40 h 176"/>
              <a:gd name="T52" fmla="*/ 0 w 144"/>
              <a:gd name="T53" fmla="*/ 56 h 176"/>
              <a:gd name="T54" fmla="*/ 0 w 144"/>
              <a:gd name="T55" fmla="*/ 160 h 176"/>
              <a:gd name="T56" fmla="*/ 16 w 144"/>
              <a:gd name="T57" fmla="*/ 176 h 176"/>
              <a:gd name="T58" fmla="*/ 88 w 144"/>
              <a:gd name="T59" fmla="*/ 176 h 176"/>
              <a:gd name="T60" fmla="*/ 104 w 144"/>
              <a:gd name="T61" fmla="*/ 160 h 176"/>
              <a:gd name="T62" fmla="*/ 104 w 144"/>
              <a:gd name="T63" fmla="*/ 72 h 176"/>
              <a:gd name="T64" fmla="*/ 76 w 144"/>
              <a:gd name="T65" fmla="*/ 40 h 176"/>
              <a:gd name="T66" fmla="*/ 16 w 144"/>
              <a:gd name="T67" fmla="*/ 40 h 176"/>
              <a:gd name="T68" fmla="*/ 96 w 144"/>
              <a:gd name="T69" fmla="*/ 160 h 176"/>
              <a:gd name="T70" fmla="*/ 88 w 144"/>
              <a:gd name="T71" fmla="*/ 168 h 176"/>
              <a:gd name="T72" fmla="*/ 16 w 144"/>
              <a:gd name="T73" fmla="*/ 168 h 176"/>
              <a:gd name="T74" fmla="*/ 8 w 144"/>
              <a:gd name="T75" fmla="*/ 160 h 176"/>
              <a:gd name="T76" fmla="*/ 8 w 144"/>
              <a:gd name="T77" fmla="*/ 56 h 176"/>
              <a:gd name="T78" fmla="*/ 16 w 144"/>
              <a:gd name="T79" fmla="*/ 48 h 176"/>
              <a:gd name="T80" fmla="*/ 64 w 144"/>
              <a:gd name="T81" fmla="*/ 48 h 176"/>
              <a:gd name="T82" fmla="*/ 64 w 144"/>
              <a:gd name="T83" fmla="*/ 72 h 176"/>
              <a:gd name="T84" fmla="*/ 72 w 144"/>
              <a:gd name="T85" fmla="*/ 80 h 176"/>
              <a:gd name="T86" fmla="*/ 96 w 144"/>
              <a:gd name="T87" fmla="*/ 80 h 176"/>
              <a:gd name="T88" fmla="*/ 96 w 144"/>
              <a:gd name="T89" fmla="*/ 160 h 176"/>
              <a:gd name="T90" fmla="*/ 72 w 144"/>
              <a:gd name="T91" fmla="*/ 72 h 176"/>
              <a:gd name="T92" fmla="*/ 72 w 144"/>
              <a:gd name="T93" fmla="*/ 49 h 176"/>
              <a:gd name="T94" fmla="*/ 93 w 144"/>
              <a:gd name="T95" fmla="*/ 72 h 176"/>
              <a:gd name="T96" fmla="*/ 72 w 144"/>
              <a:gd name="T97" fmla="*/ 7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4" h="176">
                <a:moveTo>
                  <a:pt x="116" y="0"/>
                </a:moveTo>
                <a:cubicBezTo>
                  <a:pt x="56" y="0"/>
                  <a:pt x="56" y="0"/>
                  <a:pt x="56" y="0"/>
                </a:cubicBezTo>
                <a:cubicBezTo>
                  <a:pt x="47" y="0"/>
                  <a:pt x="40" y="7"/>
                  <a:pt x="40" y="16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30"/>
                  <a:pt x="42" y="32"/>
                  <a:pt x="44" y="32"/>
                </a:cubicBezTo>
                <a:cubicBezTo>
                  <a:pt x="46" y="32"/>
                  <a:pt x="48" y="30"/>
                  <a:pt x="48" y="28"/>
                </a:cubicBezTo>
                <a:cubicBezTo>
                  <a:pt x="48" y="16"/>
                  <a:pt x="48" y="16"/>
                  <a:pt x="48" y="16"/>
                </a:cubicBezTo>
                <a:cubicBezTo>
                  <a:pt x="48" y="12"/>
                  <a:pt x="52" y="8"/>
                  <a:pt x="56" y="8"/>
                </a:cubicBezTo>
                <a:cubicBezTo>
                  <a:pt x="104" y="8"/>
                  <a:pt x="104" y="8"/>
                  <a:pt x="104" y="8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6"/>
                  <a:pt x="108" y="40"/>
                  <a:pt x="112" y="40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6" y="120"/>
                  <a:pt x="136" y="120"/>
                  <a:pt x="136" y="120"/>
                </a:cubicBezTo>
                <a:cubicBezTo>
                  <a:pt x="136" y="124"/>
                  <a:pt x="132" y="128"/>
                  <a:pt x="128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14" y="128"/>
                  <a:pt x="112" y="130"/>
                  <a:pt x="112" y="132"/>
                </a:cubicBezTo>
                <a:cubicBezTo>
                  <a:pt x="112" y="134"/>
                  <a:pt x="114" y="136"/>
                  <a:pt x="116" y="136"/>
                </a:cubicBezTo>
                <a:cubicBezTo>
                  <a:pt x="128" y="136"/>
                  <a:pt x="128" y="136"/>
                  <a:pt x="128" y="136"/>
                </a:cubicBezTo>
                <a:cubicBezTo>
                  <a:pt x="137" y="136"/>
                  <a:pt x="144" y="129"/>
                  <a:pt x="144" y="120"/>
                </a:cubicBezTo>
                <a:cubicBezTo>
                  <a:pt x="144" y="32"/>
                  <a:pt x="144" y="32"/>
                  <a:pt x="144" y="32"/>
                </a:cubicBezTo>
                <a:lnTo>
                  <a:pt x="116" y="0"/>
                </a:lnTo>
                <a:close/>
                <a:moveTo>
                  <a:pt x="112" y="32"/>
                </a:moveTo>
                <a:cubicBezTo>
                  <a:pt x="112" y="9"/>
                  <a:pt x="112" y="9"/>
                  <a:pt x="112" y="9"/>
                </a:cubicBezTo>
                <a:cubicBezTo>
                  <a:pt x="133" y="32"/>
                  <a:pt x="133" y="32"/>
                  <a:pt x="133" y="32"/>
                </a:cubicBezTo>
                <a:lnTo>
                  <a:pt x="112" y="32"/>
                </a:lnTo>
                <a:close/>
                <a:moveTo>
                  <a:pt x="16" y="40"/>
                </a:moveTo>
                <a:cubicBezTo>
                  <a:pt x="7" y="40"/>
                  <a:pt x="0" y="47"/>
                  <a:pt x="0" y="5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88" y="176"/>
                  <a:pt x="88" y="176"/>
                  <a:pt x="88" y="176"/>
                </a:cubicBezTo>
                <a:cubicBezTo>
                  <a:pt x="97" y="176"/>
                  <a:pt x="104" y="169"/>
                  <a:pt x="104" y="160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76" y="40"/>
                  <a:pt x="76" y="40"/>
                  <a:pt x="76" y="40"/>
                </a:cubicBezTo>
                <a:lnTo>
                  <a:pt x="16" y="40"/>
                </a:lnTo>
                <a:close/>
                <a:moveTo>
                  <a:pt x="96" y="160"/>
                </a:moveTo>
                <a:cubicBezTo>
                  <a:pt x="96" y="164"/>
                  <a:pt x="92" y="168"/>
                  <a:pt x="88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52"/>
                  <a:pt x="12" y="48"/>
                  <a:pt x="16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6"/>
                  <a:pt x="68" y="80"/>
                  <a:pt x="72" y="80"/>
                </a:cubicBezTo>
                <a:cubicBezTo>
                  <a:pt x="96" y="80"/>
                  <a:pt x="96" y="80"/>
                  <a:pt x="96" y="80"/>
                </a:cubicBezTo>
                <a:lnTo>
                  <a:pt x="96" y="160"/>
                </a:lnTo>
                <a:close/>
                <a:moveTo>
                  <a:pt x="72" y="72"/>
                </a:moveTo>
                <a:cubicBezTo>
                  <a:pt x="72" y="49"/>
                  <a:pt x="72" y="49"/>
                  <a:pt x="72" y="49"/>
                </a:cubicBezTo>
                <a:cubicBezTo>
                  <a:pt x="93" y="72"/>
                  <a:pt x="93" y="72"/>
                  <a:pt x="93" y="72"/>
                </a:cubicBezTo>
                <a:lnTo>
                  <a:pt x="72" y="72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2"/>
            </a:solidFill>
          </a:ln>
          <a:extLst/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60"/>
          </a:p>
        </p:txBody>
      </p:sp>
      <p:grpSp>
        <p:nvGrpSpPr>
          <p:cNvPr id="27" name="Group 38出自【趣你的PPT】(微信:qunideppt)：最优质的PPT资源库"/>
          <p:cNvGrpSpPr/>
          <p:nvPr/>
        </p:nvGrpSpPr>
        <p:grpSpPr>
          <a:xfrm>
            <a:off x="4123545" y="2055716"/>
            <a:ext cx="1131782" cy="351482"/>
            <a:chOff x="3639776" y="2236569"/>
            <a:chExt cx="1429575" cy="443964"/>
          </a:xfrm>
        </p:grpSpPr>
        <p:cxnSp>
          <p:nvCxnSpPr>
            <p:cNvPr id="28" name="出自【趣你的PPT】(微信:qunideppt)：最优质的PPT资源库"/>
            <p:cNvCxnSpPr/>
            <p:nvPr/>
          </p:nvCxnSpPr>
          <p:spPr>
            <a:xfrm flipH="1">
              <a:off x="3639776" y="2236569"/>
              <a:ext cx="985901" cy="0"/>
            </a:xfrm>
            <a:prstGeom prst="straightConnector1">
              <a:avLst/>
            </a:prstGeom>
            <a:ln w="9525"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出自【趣你的PPT】(微信:qunideppt)：最优质的PPT资源库"/>
            <p:cNvCxnSpPr/>
            <p:nvPr/>
          </p:nvCxnSpPr>
          <p:spPr>
            <a:xfrm>
              <a:off x="4625677" y="2236859"/>
              <a:ext cx="443674" cy="443674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41出自【趣你的PPT】(微信:qunideppt)：最优质的PPT资源库"/>
          <p:cNvGrpSpPr/>
          <p:nvPr/>
        </p:nvGrpSpPr>
        <p:grpSpPr>
          <a:xfrm>
            <a:off x="6870947" y="2055716"/>
            <a:ext cx="1131782" cy="351482"/>
            <a:chOff x="7110071" y="2236569"/>
            <a:chExt cx="1429575" cy="443964"/>
          </a:xfrm>
        </p:grpSpPr>
        <p:cxnSp>
          <p:nvCxnSpPr>
            <p:cNvPr id="31" name="出自【趣你的PPT】(微信:qunideppt)：最优质的PPT资源库"/>
            <p:cNvCxnSpPr/>
            <p:nvPr/>
          </p:nvCxnSpPr>
          <p:spPr>
            <a:xfrm>
              <a:off x="7553745" y="2236569"/>
              <a:ext cx="985901" cy="0"/>
            </a:xfrm>
            <a:prstGeom prst="straightConnector1">
              <a:avLst/>
            </a:prstGeom>
            <a:ln w="9525">
              <a:solidFill>
                <a:schemeClr val="accent2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出自【趣你的PPT】(微信:qunideppt)：最优质的PPT资源库"/>
            <p:cNvCxnSpPr/>
            <p:nvPr/>
          </p:nvCxnSpPr>
          <p:spPr>
            <a:xfrm flipH="1">
              <a:off x="7110071" y="2236859"/>
              <a:ext cx="443674" cy="443674"/>
            </a:xfrm>
            <a:prstGeom prst="line">
              <a:avLst/>
            </a:prstGeom>
            <a:ln w="95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44出自【趣你的PPT】(微信:qunideppt)：最优质的PPT资源库"/>
          <p:cNvGrpSpPr/>
          <p:nvPr/>
        </p:nvGrpSpPr>
        <p:grpSpPr>
          <a:xfrm>
            <a:off x="4163891" y="3823871"/>
            <a:ext cx="1030085" cy="615885"/>
            <a:chOff x="3690741" y="4469962"/>
            <a:chExt cx="1301120" cy="777934"/>
          </a:xfrm>
        </p:grpSpPr>
        <p:cxnSp>
          <p:nvCxnSpPr>
            <p:cNvPr id="34" name="出自【趣你的PPT】(微信:qunideppt)：最优质的PPT资源库"/>
            <p:cNvCxnSpPr/>
            <p:nvPr/>
          </p:nvCxnSpPr>
          <p:spPr>
            <a:xfrm flipH="1">
              <a:off x="3690741" y="5243589"/>
              <a:ext cx="523559" cy="0"/>
            </a:xfrm>
            <a:prstGeom prst="straightConnector1">
              <a:avLst/>
            </a:prstGeom>
            <a:ln w="9525">
              <a:solidFill>
                <a:schemeClr val="accent1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出自【趣你的PPT】(微信:qunideppt)：最优质的PPT资源库"/>
            <p:cNvCxnSpPr/>
            <p:nvPr/>
          </p:nvCxnSpPr>
          <p:spPr>
            <a:xfrm flipV="1">
              <a:off x="4213926" y="4469962"/>
              <a:ext cx="777935" cy="777934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出自【趣你的PPT】(微信:qunideppt)：最优质的PPT资源库"/>
          <p:cNvCxnSpPr/>
          <p:nvPr/>
        </p:nvCxnSpPr>
        <p:spPr>
          <a:xfrm flipH="1">
            <a:off x="4123543" y="3283692"/>
            <a:ext cx="1438364" cy="0"/>
          </a:xfrm>
          <a:prstGeom prst="straightConnector1">
            <a:avLst/>
          </a:prstGeom>
          <a:ln w="9525">
            <a:solidFill>
              <a:schemeClr val="accent1"/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出自【趣你的PPT】(微信:qunideppt)：最优质的PPT资源库"/>
          <p:cNvCxnSpPr/>
          <p:nvPr/>
        </p:nvCxnSpPr>
        <p:spPr>
          <a:xfrm>
            <a:off x="6577620" y="3283695"/>
            <a:ext cx="1438364" cy="0"/>
          </a:xfrm>
          <a:prstGeom prst="straightConnector1">
            <a:avLst/>
          </a:prstGeom>
          <a:ln w="9525">
            <a:solidFill>
              <a:schemeClr val="accent2"/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49出自【趣你的PPT】(微信:qunideppt)：最优质的PPT资源库"/>
          <p:cNvGrpSpPr/>
          <p:nvPr/>
        </p:nvGrpSpPr>
        <p:grpSpPr>
          <a:xfrm>
            <a:off x="6942250" y="3818912"/>
            <a:ext cx="1030085" cy="615885"/>
            <a:chOff x="7200140" y="4463696"/>
            <a:chExt cx="1301120" cy="777934"/>
          </a:xfrm>
        </p:grpSpPr>
        <p:cxnSp>
          <p:nvCxnSpPr>
            <p:cNvPr id="39" name="出自【趣你的PPT】(微信:qunideppt)：最优质的PPT资源库"/>
            <p:cNvCxnSpPr/>
            <p:nvPr/>
          </p:nvCxnSpPr>
          <p:spPr>
            <a:xfrm>
              <a:off x="7977701" y="5237323"/>
              <a:ext cx="523559" cy="0"/>
            </a:xfrm>
            <a:prstGeom prst="straightConnector1">
              <a:avLst/>
            </a:prstGeom>
            <a:ln w="9525">
              <a:solidFill>
                <a:schemeClr val="accent2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出自【趣你的PPT】(微信:qunideppt)：最优质的PPT资源库"/>
            <p:cNvCxnSpPr/>
            <p:nvPr/>
          </p:nvCxnSpPr>
          <p:spPr>
            <a:xfrm flipH="1" flipV="1">
              <a:off x="7200140" y="4463696"/>
              <a:ext cx="777935" cy="777934"/>
            </a:xfrm>
            <a:prstGeom prst="line">
              <a:avLst/>
            </a:prstGeom>
            <a:ln w="95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出自【趣你的PPT】(微信:qunideppt)：最优质的PPT资源库"/>
          <p:cNvGrpSpPr/>
          <p:nvPr/>
        </p:nvGrpSpPr>
        <p:grpSpPr>
          <a:xfrm>
            <a:off x="1438293" y="1684733"/>
            <a:ext cx="2333999" cy="3441483"/>
            <a:chOff x="1438293" y="1684733"/>
            <a:chExt cx="2333999" cy="3441483"/>
          </a:xfrm>
        </p:grpSpPr>
        <p:grpSp>
          <p:nvGrpSpPr>
            <p:cNvPr id="42" name="组合 41"/>
            <p:cNvGrpSpPr/>
            <p:nvPr/>
          </p:nvGrpSpPr>
          <p:grpSpPr>
            <a:xfrm>
              <a:off x="1438293" y="1684733"/>
              <a:ext cx="2333999" cy="1114389"/>
              <a:chOff x="1175592" y="1472784"/>
              <a:chExt cx="2333999" cy="1114389"/>
            </a:xfrm>
          </p:grpSpPr>
          <p:sp>
            <p:nvSpPr>
              <p:cNvPr id="49" name="出自【趣你的PPT】(微信:qunideppt)：最优质的PPT资源库"/>
              <p:cNvSpPr txBox="1"/>
              <p:nvPr/>
            </p:nvSpPr>
            <p:spPr>
              <a:xfrm>
                <a:off x="1676489" y="1472784"/>
                <a:ext cx="1833102" cy="33752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pPr algn="r"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2000" b="1" dirty="0">
                    <a:solidFill>
                      <a:schemeClr val="tx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单击编辑标题</a:t>
                </a:r>
                <a:endParaRPr lang="en-US" sz="2000" b="1" dirty="0">
                  <a:solidFill>
                    <a:schemeClr val="tx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0" name="出自【趣你的PPT】(微信:qunideppt)：最优质的PPT资源库"/>
              <p:cNvSpPr txBox="1"/>
              <p:nvPr/>
            </p:nvSpPr>
            <p:spPr>
              <a:xfrm>
                <a:off x="1175592" y="1833890"/>
                <a:ext cx="2333999" cy="75328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pPr algn="r"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。一不小心，就学会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，快来加入我们。</a:t>
                </a:r>
                <a:endPara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438293" y="2847418"/>
              <a:ext cx="2333999" cy="1114389"/>
              <a:chOff x="1175592" y="1472784"/>
              <a:chExt cx="2333999" cy="1114389"/>
            </a:xfrm>
          </p:grpSpPr>
          <p:sp>
            <p:nvSpPr>
              <p:cNvPr id="47" name="出自【趣你的PPT】(微信:qunideppt)：最优质的PPT资源库"/>
              <p:cNvSpPr txBox="1"/>
              <p:nvPr/>
            </p:nvSpPr>
            <p:spPr>
              <a:xfrm>
                <a:off x="1676489" y="1472784"/>
                <a:ext cx="1833102" cy="33752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pPr algn="r"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2000" b="1" dirty="0">
                    <a:solidFill>
                      <a:schemeClr val="tx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单击编辑标题</a:t>
                </a:r>
                <a:endParaRPr lang="en-US" sz="2000" b="1" dirty="0">
                  <a:solidFill>
                    <a:schemeClr val="tx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8" name="出自【趣你的PPT】(微信:qunideppt)：最优质的PPT资源库"/>
              <p:cNvSpPr txBox="1"/>
              <p:nvPr/>
            </p:nvSpPr>
            <p:spPr>
              <a:xfrm>
                <a:off x="1175592" y="1833890"/>
                <a:ext cx="2333999" cy="75328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pPr algn="r"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。一不小心，就学会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，快来加入我们。</a:t>
                </a:r>
                <a:endPara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438293" y="4011827"/>
              <a:ext cx="2333999" cy="1114389"/>
              <a:chOff x="1175592" y="1472784"/>
              <a:chExt cx="2333999" cy="1114389"/>
            </a:xfrm>
          </p:grpSpPr>
          <p:sp>
            <p:nvSpPr>
              <p:cNvPr id="45" name="出自【趣你的PPT】(微信:qunideppt)：最优质的PPT资源库"/>
              <p:cNvSpPr txBox="1"/>
              <p:nvPr/>
            </p:nvSpPr>
            <p:spPr>
              <a:xfrm>
                <a:off x="1676489" y="1472784"/>
                <a:ext cx="1833102" cy="33752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pPr algn="r"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2000" b="1" dirty="0">
                    <a:solidFill>
                      <a:schemeClr val="tx1">
                        <a:lumMod val="7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单击编辑标题</a:t>
                </a:r>
                <a:endParaRPr lang="en-US" sz="2000" b="1" dirty="0">
                  <a:solidFill>
                    <a:schemeClr val="tx1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6" name="出自【趣你的PPT】(微信:qunideppt)：最优质的PPT资源库"/>
              <p:cNvSpPr txBox="1"/>
              <p:nvPr/>
            </p:nvSpPr>
            <p:spPr>
              <a:xfrm>
                <a:off x="1175592" y="1833890"/>
                <a:ext cx="2333999" cy="75328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pPr algn="r" defTabSz="1216817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该原创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模板来自公众号：趣你的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。一不小心，就学会</a:t>
                </a:r>
                <a:r>
                  <a:rPr lang="en-US" altLang="zh-CN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，快来加入我们。</a:t>
                </a:r>
                <a:endParaRPr lang="en-US" altLang="zh-CN" sz="14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51" name="出自【趣你的PPT】(微信:qunideppt)：最优质的PPT资源库"/>
          <p:cNvSpPr txBox="1"/>
          <p:nvPr/>
        </p:nvSpPr>
        <p:spPr>
          <a:xfrm>
            <a:off x="8414171" y="1684733"/>
            <a:ext cx="1833102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8414171" y="2045839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8414171" y="2847418"/>
            <a:ext cx="183310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8414171" y="320852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8414171" y="4011827"/>
            <a:ext cx="183310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8414171" y="4372933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7" name="Group 56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58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0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研究成果与运用</a:t>
            </a:r>
          </a:p>
        </p:txBody>
      </p:sp>
    </p:spTree>
    <p:extLst>
      <p:ext uri="{BB962C8B-B14F-4D97-AF65-F5344CB8AC3E}">
        <p14:creationId xmlns:p14="http://schemas.microsoft.com/office/powerpoint/2010/main" val="3144523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652" y="1123433"/>
            <a:ext cx="4181515" cy="4251207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6468967" y="2125077"/>
            <a:ext cx="19638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PART</a:t>
            </a:r>
            <a:endParaRPr lang="zh-CN" altLang="en-US" sz="480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9181687" y="2125077"/>
            <a:ext cx="836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04</a:t>
            </a:r>
            <a:endParaRPr lang="zh-CN" altLang="en-US" sz="480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402862" y="2756147"/>
            <a:ext cx="364537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  <p:cxnSp>
        <p:nvCxnSpPr>
          <p:cNvPr id="8" name="出自【趣你的PPT】(微信:qunideppt)：最优质的PPT资源库"/>
          <p:cNvCxnSpPr/>
          <p:nvPr/>
        </p:nvCxnSpPr>
        <p:spPr>
          <a:xfrm>
            <a:off x="6563360" y="3402478"/>
            <a:ext cx="34137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>
            <a:off x="6790947" y="3511221"/>
            <a:ext cx="2869207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196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3" t="2662" r="9847" b="17076"/>
          <a:stretch>
            <a:fillRect/>
          </a:stretch>
        </p:blipFill>
        <p:spPr>
          <a:xfrm>
            <a:off x="2711413" y="817880"/>
            <a:ext cx="5195964" cy="4124960"/>
          </a:xfrm>
          <a:custGeom>
            <a:avLst/>
            <a:gdLst>
              <a:gd name="connsiteX0" fmla="*/ 0 w 5195964"/>
              <a:gd name="connsiteY0" fmla="*/ 0 h 4124960"/>
              <a:gd name="connsiteX1" fmla="*/ 5195964 w 5195964"/>
              <a:gd name="connsiteY1" fmla="*/ 0 h 4124960"/>
              <a:gd name="connsiteX2" fmla="*/ 5195964 w 5195964"/>
              <a:gd name="connsiteY2" fmla="*/ 4124960 h 4124960"/>
              <a:gd name="connsiteX3" fmla="*/ 0 w 5195964"/>
              <a:gd name="connsiteY3" fmla="*/ 4124960 h 4124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5964" h="4124960">
                <a:moveTo>
                  <a:pt x="0" y="0"/>
                </a:moveTo>
                <a:lnTo>
                  <a:pt x="5195964" y="0"/>
                </a:lnTo>
                <a:lnTo>
                  <a:pt x="5195964" y="4124960"/>
                </a:lnTo>
                <a:lnTo>
                  <a:pt x="0" y="4124960"/>
                </a:lnTo>
                <a:close/>
              </a:path>
            </a:pathLst>
          </a:cu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5179417" y="3860800"/>
            <a:ext cx="5455920" cy="2164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5959056" y="4593398"/>
            <a:ext cx="3896643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该原创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模板来自公众号：趣你的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。我们制作的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教程视频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趣你的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PPT》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，播放量已超过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500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万次。 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5959056" y="4165820"/>
            <a:ext cx="2094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单击编辑标题</a:t>
            </a:r>
          </a:p>
        </p:txBody>
      </p:sp>
      <p:grpSp>
        <p:nvGrpSpPr>
          <p:cNvPr id="6" name="Group 5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160638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37" b="21180"/>
          <a:stretch>
            <a:fillRect/>
          </a:stretch>
        </p:blipFill>
        <p:spPr>
          <a:xfrm>
            <a:off x="0" y="1504709"/>
            <a:ext cx="12192000" cy="3935392"/>
          </a:xfrm>
          <a:custGeom>
            <a:avLst/>
            <a:gdLst>
              <a:gd name="connsiteX0" fmla="*/ 0 w 12192000"/>
              <a:gd name="connsiteY0" fmla="*/ 0 h 3935392"/>
              <a:gd name="connsiteX1" fmla="*/ 12192000 w 12192000"/>
              <a:gd name="connsiteY1" fmla="*/ 0 h 3935392"/>
              <a:gd name="connsiteX2" fmla="*/ 12192000 w 12192000"/>
              <a:gd name="connsiteY2" fmla="*/ 3935392 h 3935392"/>
              <a:gd name="connsiteX3" fmla="*/ 0 w 12192000"/>
              <a:gd name="connsiteY3" fmla="*/ 3935392 h 3935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935392">
                <a:moveTo>
                  <a:pt x="0" y="0"/>
                </a:moveTo>
                <a:lnTo>
                  <a:pt x="12192000" y="0"/>
                </a:lnTo>
                <a:lnTo>
                  <a:pt x="12192000" y="3935392"/>
                </a:lnTo>
                <a:lnTo>
                  <a:pt x="0" y="3935392"/>
                </a:lnTo>
                <a:close/>
              </a:path>
            </a:pathLst>
          </a:custGeom>
        </p:spPr>
      </p:pic>
      <p:sp>
        <p:nvSpPr>
          <p:cNvPr id="3" name="出自【趣你的PPT】(微信:qunideppt)：最优质的PPT资源库"/>
          <p:cNvSpPr/>
          <p:nvPr/>
        </p:nvSpPr>
        <p:spPr>
          <a:xfrm>
            <a:off x="3899428" y="1504710"/>
            <a:ext cx="4365584" cy="393539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4395623" y="3245375"/>
            <a:ext cx="3373195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 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5272704" y="2573522"/>
            <a:ext cx="161903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" name="Group 5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41336031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49" r="40530" b="3877"/>
          <a:stretch>
            <a:fillRect/>
          </a:stretch>
        </p:blipFill>
        <p:spPr>
          <a:xfrm>
            <a:off x="4828915" y="1079830"/>
            <a:ext cx="2616989" cy="2349101"/>
          </a:xfrm>
          <a:custGeom>
            <a:avLst/>
            <a:gdLst>
              <a:gd name="connsiteX0" fmla="*/ 479306 w 2616989"/>
              <a:gd name="connsiteY0" fmla="*/ 0 h 2349101"/>
              <a:gd name="connsiteX1" fmla="*/ 2029713 w 2616989"/>
              <a:gd name="connsiteY1" fmla="*/ 0 h 2349101"/>
              <a:gd name="connsiteX2" fmla="*/ 2616989 w 2616989"/>
              <a:gd name="connsiteY2" fmla="*/ 1174551 h 2349101"/>
              <a:gd name="connsiteX3" fmla="*/ 2029713 w 2616989"/>
              <a:gd name="connsiteY3" fmla="*/ 2349101 h 2349101"/>
              <a:gd name="connsiteX4" fmla="*/ 479306 w 2616989"/>
              <a:gd name="connsiteY4" fmla="*/ 2349101 h 2349101"/>
              <a:gd name="connsiteX5" fmla="*/ 0 w 2616989"/>
              <a:gd name="connsiteY5" fmla="*/ 1390491 h 2349101"/>
              <a:gd name="connsiteX6" fmla="*/ 0 w 2616989"/>
              <a:gd name="connsiteY6" fmla="*/ 958611 h 2349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16989" h="2349101">
                <a:moveTo>
                  <a:pt x="479306" y="0"/>
                </a:moveTo>
                <a:lnTo>
                  <a:pt x="2029713" y="0"/>
                </a:lnTo>
                <a:lnTo>
                  <a:pt x="2616989" y="1174551"/>
                </a:lnTo>
                <a:lnTo>
                  <a:pt x="2029713" y="2349101"/>
                </a:lnTo>
                <a:lnTo>
                  <a:pt x="479306" y="2349101"/>
                </a:lnTo>
                <a:lnTo>
                  <a:pt x="0" y="1390491"/>
                </a:lnTo>
                <a:lnTo>
                  <a:pt x="0" y="958611"/>
                </a:lnTo>
                <a:close/>
              </a:path>
            </a:pathLst>
          </a:custGeom>
        </p:spPr>
      </p:pic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07" t="3866" r="20357" b="2688"/>
          <a:stretch>
            <a:fillRect/>
          </a:stretch>
        </p:blipFill>
        <p:spPr>
          <a:xfrm>
            <a:off x="6839005" y="2254381"/>
            <a:ext cx="2724959" cy="2349101"/>
          </a:xfrm>
          <a:custGeom>
            <a:avLst/>
            <a:gdLst>
              <a:gd name="connsiteX0" fmla="*/ 587276 w 2724959"/>
              <a:gd name="connsiteY0" fmla="*/ 0 h 2349101"/>
              <a:gd name="connsiteX1" fmla="*/ 2137683 w 2724959"/>
              <a:gd name="connsiteY1" fmla="*/ 0 h 2349101"/>
              <a:gd name="connsiteX2" fmla="*/ 2724959 w 2724959"/>
              <a:gd name="connsiteY2" fmla="*/ 1174551 h 2349101"/>
              <a:gd name="connsiteX3" fmla="*/ 2137683 w 2724959"/>
              <a:gd name="connsiteY3" fmla="*/ 2349101 h 2349101"/>
              <a:gd name="connsiteX4" fmla="*/ 587276 w 2724959"/>
              <a:gd name="connsiteY4" fmla="*/ 2349101 h 2349101"/>
              <a:gd name="connsiteX5" fmla="*/ 0 w 2724959"/>
              <a:gd name="connsiteY5" fmla="*/ 1174551 h 2349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959" h="2349101">
                <a:moveTo>
                  <a:pt x="587276" y="0"/>
                </a:moveTo>
                <a:lnTo>
                  <a:pt x="2137683" y="0"/>
                </a:lnTo>
                <a:lnTo>
                  <a:pt x="2724959" y="1174551"/>
                </a:lnTo>
                <a:lnTo>
                  <a:pt x="2137683" y="2349101"/>
                </a:lnTo>
                <a:lnTo>
                  <a:pt x="587276" y="2349101"/>
                </a:lnTo>
                <a:lnTo>
                  <a:pt x="0" y="1174551"/>
                </a:lnTo>
                <a:close/>
              </a:path>
            </a:pathLst>
          </a:custGeom>
        </p:spPr>
      </p:pic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6"/>
          <a:srcRect l="3786" t="16899" r="39224" b="1146"/>
          <a:stretch>
            <a:fillRect/>
          </a:stretch>
        </p:blipFill>
        <p:spPr>
          <a:xfrm>
            <a:off x="4720945" y="3429069"/>
            <a:ext cx="2724959" cy="2349101"/>
          </a:xfrm>
          <a:custGeom>
            <a:avLst/>
            <a:gdLst>
              <a:gd name="connsiteX0" fmla="*/ 587276 w 2724959"/>
              <a:gd name="connsiteY0" fmla="*/ 0 h 2349101"/>
              <a:gd name="connsiteX1" fmla="*/ 2137683 w 2724959"/>
              <a:gd name="connsiteY1" fmla="*/ 0 h 2349101"/>
              <a:gd name="connsiteX2" fmla="*/ 2724959 w 2724959"/>
              <a:gd name="connsiteY2" fmla="*/ 1174551 h 2349101"/>
              <a:gd name="connsiteX3" fmla="*/ 2137683 w 2724959"/>
              <a:gd name="connsiteY3" fmla="*/ 2349101 h 2349101"/>
              <a:gd name="connsiteX4" fmla="*/ 587276 w 2724959"/>
              <a:gd name="connsiteY4" fmla="*/ 2349101 h 2349101"/>
              <a:gd name="connsiteX5" fmla="*/ 0 w 2724959"/>
              <a:gd name="connsiteY5" fmla="*/ 1174551 h 2349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959" h="2349101">
                <a:moveTo>
                  <a:pt x="587276" y="0"/>
                </a:moveTo>
                <a:lnTo>
                  <a:pt x="2137683" y="0"/>
                </a:lnTo>
                <a:lnTo>
                  <a:pt x="2724959" y="1174551"/>
                </a:lnTo>
                <a:lnTo>
                  <a:pt x="2137683" y="2349101"/>
                </a:lnTo>
                <a:lnTo>
                  <a:pt x="587276" y="2349101"/>
                </a:lnTo>
                <a:lnTo>
                  <a:pt x="0" y="1174551"/>
                </a:lnTo>
                <a:close/>
              </a:path>
            </a:pathLst>
          </a:custGeom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7"/>
          <a:srcRect l="31859" t="9805" r="7944" b="2383"/>
          <a:stretch>
            <a:fillRect/>
          </a:stretch>
        </p:blipFill>
        <p:spPr>
          <a:xfrm>
            <a:off x="2628036" y="2254517"/>
            <a:ext cx="2724959" cy="2349101"/>
          </a:xfrm>
          <a:custGeom>
            <a:avLst/>
            <a:gdLst>
              <a:gd name="connsiteX0" fmla="*/ 587276 w 2724959"/>
              <a:gd name="connsiteY0" fmla="*/ 0 h 2349101"/>
              <a:gd name="connsiteX1" fmla="*/ 2137683 w 2724959"/>
              <a:gd name="connsiteY1" fmla="*/ 0 h 2349101"/>
              <a:gd name="connsiteX2" fmla="*/ 2724959 w 2724959"/>
              <a:gd name="connsiteY2" fmla="*/ 1174551 h 2349101"/>
              <a:gd name="connsiteX3" fmla="*/ 2137683 w 2724959"/>
              <a:gd name="connsiteY3" fmla="*/ 2349101 h 2349101"/>
              <a:gd name="connsiteX4" fmla="*/ 587276 w 2724959"/>
              <a:gd name="connsiteY4" fmla="*/ 2349101 h 2349101"/>
              <a:gd name="connsiteX5" fmla="*/ 0 w 2724959"/>
              <a:gd name="connsiteY5" fmla="*/ 1174551 h 2349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959" h="2349101">
                <a:moveTo>
                  <a:pt x="587276" y="0"/>
                </a:moveTo>
                <a:lnTo>
                  <a:pt x="2137683" y="0"/>
                </a:lnTo>
                <a:lnTo>
                  <a:pt x="2724959" y="1174551"/>
                </a:lnTo>
                <a:lnTo>
                  <a:pt x="2137683" y="2349101"/>
                </a:lnTo>
                <a:lnTo>
                  <a:pt x="587276" y="2349101"/>
                </a:lnTo>
                <a:lnTo>
                  <a:pt x="0" y="1174551"/>
                </a:lnTo>
                <a:close/>
              </a:path>
            </a:pathLst>
          </a:custGeom>
        </p:spPr>
      </p:pic>
      <p:sp>
        <p:nvSpPr>
          <p:cNvPr id="6" name="出自【趣你的PPT】(微信:qunideppt)：最优质的PPT资源库"/>
          <p:cNvSpPr txBox="1"/>
          <p:nvPr/>
        </p:nvSpPr>
        <p:spPr>
          <a:xfrm>
            <a:off x="601726" y="2067490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402007" y="2419971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5116144" y="5918130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4916425" y="6270611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9649919" y="3756249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9450200" y="4108730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5116143" y="41694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916424" y="394175"/>
            <a:ext cx="2333999" cy="6456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Group 13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413006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4" t="3235" r="5034" b="4912"/>
          <a:stretch>
            <a:fillRect/>
          </a:stretch>
        </p:blipFill>
        <p:spPr>
          <a:xfrm>
            <a:off x="5974081" y="2854960"/>
            <a:ext cx="5715495" cy="3510839"/>
          </a:xfrm>
          <a:custGeom>
            <a:avLst/>
            <a:gdLst>
              <a:gd name="connsiteX0" fmla="*/ 0 w 5715495"/>
              <a:gd name="connsiteY0" fmla="*/ 0 h 3510839"/>
              <a:gd name="connsiteX1" fmla="*/ 5715495 w 5715495"/>
              <a:gd name="connsiteY1" fmla="*/ 0 h 3510839"/>
              <a:gd name="connsiteX2" fmla="*/ 5715495 w 5715495"/>
              <a:gd name="connsiteY2" fmla="*/ 3510839 h 3510839"/>
              <a:gd name="connsiteX3" fmla="*/ 0 w 5715495"/>
              <a:gd name="connsiteY3" fmla="*/ 3510839 h 3510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5495" h="3510839">
                <a:moveTo>
                  <a:pt x="0" y="0"/>
                </a:moveTo>
                <a:lnTo>
                  <a:pt x="5715495" y="0"/>
                </a:lnTo>
                <a:lnTo>
                  <a:pt x="5715495" y="3510839"/>
                </a:lnTo>
                <a:lnTo>
                  <a:pt x="0" y="3510839"/>
                </a:lnTo>
                <a:close/>
              </a:path>
            </a:pathLst>
          </a:custGeom>
        </p:spPr>
      </p:pic>
      <p:pic>
        <p:nvPicPr>
          <p:cNvPr id="17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3" t="4972" r="4514" b="2657"/>
          <a:stretch>
            <a:fillRect/>
          </a:stretch>
        </p:blipFill>
        <p:spPr>
          <a:xfrm>
            <a:off x="1218296" y="845661"/>
            <a:ext cx="6086736" cy="3738880"/>
          </a:xfrm>
          <a:custGeom>
            <a:avLst/>
            <a:gdLst>
              <a:gd name="connsiteX0" fmla="*/ 0 w 6086736"/>
              <a:gd name="connsiteY0" fmla="*/ 0 h 3738880"/>
              <a:gd name="connsiteX1" fmla="*/ 6086736 w 6086736"/>
              <a:gd name="connsiteY1" fmla="*/ 0 h 3738880"/>
              <a:gd name="connsiteX2" fmla="*/ 6086736 w 6086736"/>
              <a:gd name="connsiteY2" fmla="*/ 3738880 h 3738880"/>
              <a:gd name="connsiteX3" fmla="*/ 0 w 6086736"/>
              <a:gd name="connsiteY3" fmla="*/ 3738880 h 373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6736" h="3738880">
                <a:moveTo>
                  <a:pt x="0" y="0"/>
                </a:moveTo>
                <a:lnTo>
                  <a:pt x="6086736" y="0"/>
                </a:lnTo>
                <a:lnTo>
                  <a:pt x="6086736" y="3738880"/>
                </a:lnTo>
                <a:lnTo>
                  <a:pt x="0" y="3738880"/>
                </a:lnTo>
                <a:close/>
              </a:path>
            </a:pathLst>
          </a:custGeom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2465002" y="4981473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2265283" y="533395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8846357" y="1550460"/>
            <a:ext cx="193456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8646638" y="1902941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799001" y="4981473"/>
            <a:ext cx="975360" cy="670477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flipH="1">
            <a:off x="7493687" y="1638838"/>
            <a:ext cx="975360" cy="670477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12" name="Group 11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13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2586348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flipV="1">
            <a:off x="-2003" y="0"/>
            <a:ext cx="1794076" cy="275518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flipH="1">
            <a:off x="0" y="2639028"/>
            <a:ext cx="12195786" cy="4218972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4"/>
          <a:srcRect l="111" t="2284" r="2780" b="4962"/>
          <a:stretch/>
        </p:blipFill>
        <p:spPr>
          <a:xfrm flipH="1">
            <a:off x="0" y="0"/>
            <a:ext cx="12192000" cy="6851073"/>
          </a:xfrm>
          <a:custGeom>
            <a:avLst/>
            <a:gdLst>
              <a:gd name="connsiteX0" fmla="*/ 10491030 w 12192000"/>
              <a:gd name="connsiteY0" fmla="*/ 0 h 6851073"/>
              <a:gd name="connsiteX1" fmla="*/ 0 w 12192000"/>
              <a:gd name="connsiteY1" fmla="*/ 0 h 6851073"/>
              <a:gd name="connsiteX2" fmla="*/ 0 w 12192000"/>
              <a:gd name="connsiteY2" fmla="*/ 2707808 h 6851073"/>
              <a:gd name="connsiteX3" fmla="*/ 12192000 w 12192000"/>
              <a:gd name="connsiteY3" fmla="*/ 6851073 h 6851073"/>
              <a:gd name="connsiteX4" fmla="*/ 12192000 w 12192000"/>
              <a:gd name="connsiteY4" fmla="*/ 2602837 h 6851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1073">
                <a:moveTo>
                  <a:pt x="10491030" y="0"/>
                </a:moveTo>
                <a:lnTo>
                  <a:pt x="0" y="0"/>
                </a:lnTo>
                <a:lnTo>
                  <a:pt x="0" y="2707808"/>
                </a:lnTo>
                <a:lnTo>
                  <a:pt x="12192000" y="6851073"/>
                </a:lnTo>
                <a:lnTo>
                  <a:pt x="12192000" y="2602837"/>
                </a:lnTo>
                <a:close/>
              </a:path>
            </a:pathLst>
          </a:custGeom>
        </p:spPr>
      </p:pic>
      <p:sp>
        <p:nvSpPr>
          <p:cNvPr id="5" name="出自【趣你的PPT】(微信:qunideppt)：最优质的PPT资源库"/>
          <p:cNvSpPr/>
          <p:nvPr/>
        </p:nvSpPr>
        <p:spPr>
          <a:xfrm>
            <a:off x="7581049" y="5171274"/>
            <a:ext cx="4021577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 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7581048" y="4575967"/>
            <a:ext cx="2551369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0"/>
              </a:spcBef>
              <a:defRPr/>
            </a:pPr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1" name="Group 10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1792073" y="248338"/>
            <a:ext cx="779223" cy="312382"/>
            <a:chOff x="297737" y="348676"/>
            <a:chExt cx="779223" cy="312382"/>
          </a:xfrm>
        </p:grpSpPr>
        <p:sp>
          <p:nvSpPr>
            <p:cNvPr id="12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630673" y="1736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离别感恩与致谢</a:t>
            </a:r>
          </a:p>
        </p:txBody>
      </p:sp>
    </p:spTree>
    <p:extLst>
      <p:ext uri="{BB962C8B-B14F-4D97-AF65-F5344CB8AC3E}">
        <p14:creationId xmlns:p14="http://schemas.microsoft.com/office/powerpoint/2010/main" val="23690805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66"/>
          <a:stretch>
            <a:fillRect/>
          </a:stretch>
        </p:blipFill>
        <p:spPr>
          <a:xfrm>
            <a:off x="0" y="422393"/>
            <a:ext cx="3245191" cy="6221003"/>
          </a:xfrm>
          <a:custGeom>
            <a:avLst/>
            <a:gdLst>
              <a:gd name="connsiteX0" fmla="*/ 0 w 3245191"/>
              <a:gd name="connsiteY0" fmla="*/ 0 h 6221003"/>
              <a:gd name="connsiteX1" fmla="*/ 3245191 w 3245191"/>
              <a:gd name="connsiteY1" fmla="*/ 0 h 6221003"/>
              <a:gd name="connsiteX2" fmla="*/ 3245191 w 3245191"/>
              <a:gd name="connsiteY2" fmla="*/ 6221003 h 6221003"/>
              <a:gd name="connsiteX3" fmla="*/ 0 w 3245191"/>
              <a:gd name="connsiteY3" fmla="*/ 6221003 h 622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5191" h="6221003">
                <a:moveTo>
                  <a:pt x="0" y="0"/>
                </a:moveTo>
                <a:lnTo>
                  <a:pt x="3245191" y="0"/>
                </a:lnTo>
                <a:lnTo>
                  <a:pt x="3245191" y="6221003"/>
                </a:lnTo>
                <a:lnTo>
                  <a:pt x="0" y="6221003"/>
                </a:lnTo>
                <a:close/>
              </a:path>
            </a:pathLst>
          </a:custGeom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034"/>
          <a:stretch>
            <a:fillRect/>
          </a:stretch>
        </p:blipFill>
        <p:spPr>
          <a:xfrm>
            <a:off x="9935059" y="2172828"/>
            <a:ext cx="2302216" cy="4983629"/>
          </a:xfrm>
          <a:custGeom>
            <a:avLst/>
            <a:gdLst>
              <a:gd name="connsiteX0" fmla="*/ 0 w 2873828"/>
              <a:gd name="connsiteY0" fmla="*/ 0 h 6221003"/>
              <a:gd name="connsiteX1" fmla="*/ 2873828 w 2873828"/>
              <a:gd name="connsiteY1" fmla="*/ 0 h 6221003"/>
              <a:gd name="connsiteX2" fmla="*/ 2873828 w 2873828"/>
              <a:gd name="connsiteY2" fmla="*/ 6221003 h 6221003"/>
              <a:gd name="connsiteX3" fmla="*/ 0 w 2873828"/>
              <a:gd name="connsiteY3" fmla="*/ 6221003 h 622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3828" h="6221003">
                <a:moveTo>
                  <a:pt x="0" y="0"/>
                </a:moveTo>
                <a:lnTo>
                  <a:pt x="2873828" y="0"/>
                </a:lnTo>
                <a:lnTo>
                  <a:pt x="2873828" y="6221003"/>
                </a:lnTo>
                <a:lnTo>
                  <a:pt x="0" y="6221003"/>
                </a:lnTo>
                <a:close/>
              </a:path>
            </a:pathLst>
          </a:custGeom>
        </p:spPr>
      </p:pic>
      <p:sp>
        <p:nvSpPr>
          <p:cNvPr id="7" name="出自【趣你的PPT】(微信:qunideppt)：最优质的PPT资源库"/>
          <p:cNvSpPr/>
          <p:nvPr/>
        </p:nvSpPr>
        <p:spPr>
          <a:xfrm>
            <a:off x="3803605" y="1627578"/>
            <a:ext cx="2532278" cy="3602844"/>
          </a:xfrm>
          <a:custGeom>
            <a:avLst/>
            <a:gdLst>
              <a:gd name="connsiteX0" fmla="*/ 0 w 1214438"/>
              <a:gd name="connsiteY0" fmla="*/ 0 h 1730574"/>
              <a:gd name="connsiteX1" fmla="*/ 1214438 w 1214438"/>
              <a:gd name="connsiteY1" fmla="*/ 0 h 1730574"/>
              <a:gd name="connsiteX2" fmla="*/ 1214438 w 1214438"/>
              <a:gd name="connsiteY2" fmla="*/ 1730574 h 1730574"/>
              <a:gd name="connsiteX3" fmla="*/ 0 w 1214438"/>
              <a:gd name="connsiteY3" fmla="*/ 1730574 h 1730574"/>
              <a:gd name="connsiteX4" fmla="*/ 0 w 1214438"/>
              <a:gd name="connsiteY4" fmla="*/ 0 h 1730574"/>
              <a:gd name="connsiteX0" fmla="*/ 0 w 1214438"/>
              <a:gd name="connsiteY0" fmla="*/ 0 h 1730574"/>
              <a:gd name="connsiteX1" fmla="*/ 1214438 w 1214438"/>
              <a:gd name="connsiteY1" fmla="*/ 0 h 1730574"/>
              <a:gd name="connsiteX2" fmla="*/ 1212533 w 1214438"/>
              <a:gd name="connsiteY2" fmla="*/ 809625 h 1730574"/>
              <a:gd name="connsiteX3" fmla="*/ 1214438 w 1214438"/>
              <a:gd name="connsiteY3" fmla="*/ 1730574 h 1730574"/>
              <a:gd name="connsiteX4" fmla="*/ 0 w 1214438"/>
              <a:gd name="connsiteY4" fmla="*/ 1730574 h 1730574"/>
              <a:gd name="connsiteX5" fmla="*/ 0 w 1214438"/>
              <a:gd name="connsiteY5" fmla="*/ 0 h 1730574"/>
              <a:gd name="connsiteX0" fmla="*/ 0 w 1214438"/>
              <a:gd name="connsiteY0" fmla="*/ 0 h 1730574"/>
              <a:gd name="connsiteX1" fmla="*/ 1214438 w 1214438"/>
              <a:gd name="connsiteY1" fmla="*/ 0 h 1730574"/>
              <a:gd name="connsiteX2" fmla="*/ 1208723 w 1214438"/>
              <a:gd name="connsiteY2" fmla="*/ 287655 h 1730574"/>
              <a:gd name="connsiteX3" fmla="*/ 1212533 w 1214438"/>
              <a:gd name="connsiteY3" fmla="*/ 809625 h 1730574"/>
              <a:gd name="connsiteX4" fmla="*/ 1214438 w 1214438"/>
              <a:gd name="connsiteY4" fmla="*/ 1730574 h 1730574"/>
              <a:gd name="connsiteX5" fmla="*/ 0 w 1214438"/>
              <a:gd name="connsiteY5" fmla="*/ 1730574 h 1730574"/>
              <a:gd name="connsiteX6" fmla="*/ 0 w 1214438"/>
              <a:gd name="connsiteY6" fmla="*/ 0 h 1730574"/>
              <a:gd name="connsiteX0" fmla="*/ 0 w 1214438"/>
              <a:gd name="connsiteY0" fmla="*/ 0 h 1730574"/>
              <a:gd name="connsiteX1" fmla="*/ 1214438 w 1214438"/>
              <a:gd name="connsiteY1" fmla="*/ 0 h 1730574"/>
              <a:gd name="connsiteX2" fmla="*/ 1208723 w 1214438"/>
              <a:gd name="connsiteY2" fmla="*/ 287655 h 1730574"/>
              <a:gd name="connsiteX3" fmla="*/ 1212533 w 1214438"/>
              <a:gd name="connsiteY3" fmla="*/ 809625 h 1730574"/>
              <a:gd name="connsiteX4" fmla="*/ 1208723 w 1214438"/>
              <a:gd name="connsiteY4" fmla="*/ 1491615 h 1730574"/>
              <a:gd name="connsiteX5" fmla="*/ 1214438 w 1214438"/>
              <a:gd name="connsiteY5" fmla="*/ 1730574 h 1730574"/>
              <a:gd name="connsiteX6" fmla="*/ 0 w 1214438"/>
              <a:gd name="connsiteY6" fmla="*/ 1730574 h 1730574"/>
              <a:gd name="connsiteX7" fmla="*/ 0 w 1214438"/>
              <a:gd name="connsiteY7" fmla="*/ 0 h 1730574"/>
              <a:gd name="connsiteX0" fmla="*/ 1212533 w 1303973"/>
              <a:gd name="connsiteY0" fmla="*/ 809625 h 1730574"/>
              <a:gd name="connsiteX1" fmla="*/ 1208723 w 1303973"/>
              <a:gd name="connsiteY1" fmla="*/ 1491615 h 1730574"/>
              <a:gd name="connsiteX2" fmla="*/ 1214438 w 1303973"/>
              <a:gd name="connsiteY2" fmla="*/ 1730574 h 1730574"/>
              <a:gd name="connsiteX3" fmla="*/ 0 w 1303973"/>
              <a:gd name="connsiteY3" fmla="*/ 1730574 h 1730574"/>
              <a:gd name="connsiteX4" fmla="*/ 0 w 1303973"/>
              <a:gd name="connsiteY4" fmla="*/ 0 h 1730574"/>
              <a:gd name="connsiteX5" fmla="*/ 1214438 w 1303973"/>
              <a:gd name="connsiteY5" fmla="*/ 0 h 1730574"/>
              <a:gd name="connsiteX6" fmla="*/ 1208723 w 1303973"/>
              <a:gd name="connsiteY6" fmla="*/ 287655 h 1730574"/>
              <a:gd name="connsiteX7" fmla="*/ 1303973 w 1303973"/>
              <a:gd name="connsiteY7" fmla="*/ 901065 h 1730574"/>
              <a:gd name="connsiteX0" fmla="*/ 1212533 w 1214438"/>
              <a:gd name="connsiteY0" fmla="*/ 809625 h 1730574"/>
              <a:gd name="connsiteX1" fmla="*/ 1208723 w 1214438"/>
              <a:gd name="connsiteY1" fmla="*/ 1491615 h 1730574"/>
              <a:gd name="connsiteX2" fmla="*/ 1214438 w 1214438"/>
              <a:gd name="connsiteY2" fmla="*/ 1730574 h 1730574"/>
              <a:gd name="connsiteX3" fmla="*/ 0 w 1214438"/>
              <a:gd name="connsiteY3" fmla="*/ 1730574 h 1730574"/>
              <a:gd name="connsiteX4" fmla="*/ 0 w 1214438"/>
              <a:gd name="connsiteY4" fmla="*/ 0 h 1730574"/>
              <a:gd name="connsiteX5" fmla="*/ 1214438 w 1214438"/>
              <a:gd name="connsiteY5" fmla="*/ 0 h 1730574"/>
              <a:gd name="connsiteX6" fmla="*/ 1208723 w 1214438"/>
              <a:gd name="connsiteY6" fmla="*/ 287655 h 1730574"/>
              <a:gd name="connsiteX0" fmla="*/ 1208723 w 1214438"/>
              <a:gd name="connsiteY0" fmla="*/ 1491615 h 1730574"/>
              <a:gd name="connsiteX1" fmla="*/ 1214438 w 1214438"/>
              <a:gd name="connsiteY1" fmla="*/ 1730574 h 1730574"/>
              <a:gd name="connsiteX2" fmla="*/ 0 w 1214438"/>
              <a:gd name="connsiteY2" fmla="*/ 1730574 h 1730574"/>
              <a:gd name="connsiteX3" fmla="*/ 0 w 1214438"/>
              <a:gd name="connsiteY3" fmla="*/ 0 h 1730574"/>
              <a:gd name="connsiteX4" fmla="*/ 1214438 w 1214438"/>
              <a:gd name="connsiteY4" fmla="*/ 0 h 1730574"/>
              <a:gd name="connsiteX5" fmla="*/ 1208723 w 1214438"/>
              <a:gd name="connsiteY5" fmla="*/ 287655 h 1730574"/>
              <a:gd name="connsiteX0" fmla="*/ 1208723 w 1214438"/>
              <a:gd name="connsiteY0" fmla="*/ 1491615 h 1730574"/>
              <a:gd name="connsiteX1" fmla="*/ 1214438 w 1214438"/>
              <a:gd name="connsiteY1" fmla="*/ 1730574 h 1730574"/>
              <a:gd name="connsiteX2" fmla="*/ 0 w 1214438"/>
              <a:gd name="connsiteY2" fmla="*/ 1730574 h 1730574"/>
              <a:gd name="connsiteX3" fmla="*/ 0 w 1214438"/>
              <a:gd name="connsiteY3" fmla="*/ 0 h 1730574"/>
              <a:gd name="connsiteX4" fmla="*/ 1214438 w 1214438"/>
              <a:gd name="connsiteY4" fmla="*/ 0 h 1730574"/>
              <a:gd name="connsiteX5" fmla="*/ 1204913 w 1214438"/>
              <a:gd name="connsiteY5" fmla="*/ 283845 h 1730574"/>
              <a:gd name="connsiteX0" fmla="*/ 1208723 w 1223963"/>
              <a:gd name="connsiteY0" fmla="*/ 1491615 h 1730574"/>
              <a:gd name="connsiteX1" fmla="*/ 1214438 w 1223963"/>
              <a:gd name="connsiteY1" fmla="*/ 1730574 h 1730574"/>
              <a:gd name="connsiteX2" fmla="*/ 0 w 1223963"/>
              <a:gd name="connsiteY2" fmla="*/ 1730574 h 1730574"/>
              <a:gd name="connsiteX3" fmla="*/ 0 w 1223963"/>
              <a:gd name="connsiteY3" fmla="*/ 0 h 1730574"/>
              <a:gd name="connsiteX4" fmla="*/ 1214438 w 1223963"/>
              <a:gd name="connsiteY4" fmla="*/ 0 h 1730574"/>
              <a:gd name="connsiteX5" fmla="*/ 1223963 w 1223963"/>
              <a:gd name="connsiteY5" fmla="*/ 283845 h 1730574"/>
              <a:gd name="connsiteX0" fmla="*/ 1208723 w 1214438"/>
              <a:gd name="connsiteY0" fmla="*/ 1491615 h 1730574"/>
              <a:gd name="connsiteX1" fmla="*/ 1214438 w 1214438"/>
              <a:gd name="connsiteY1" fmla="*/ 1730574 h 1730574"/>
              <a:gd name="connsiteX2" fmla="*/ 0 w 1214438"/>
              <a:gd name="connsiteY2" fmla="*/ 1730574 h 1730574"/>
              <a:gd name="connsiteX3" fmla="*/ 0 w 1214438"/>
              <a:gd name="connsiteY3" fmla="*/ 0 h 1730574"/>
              <a:gd name="connsiteX4" fmla="*/ 1214438 w 1214438"/>
              <a:gd name="connsiteY4" fmla="*/ 0 h 1730574"/>
              <a:gd name="connsiteX5" fmla="*/ 1208723 w 1214438"/>
              <a:gd name="connsiteY5" fmla="*/ 287655 h 1730574"/>
              <a:gd name="connsiteX0" fmla="*/ 1208723 w 1223963"/>
              <a:gd name="connsiteY0" fmla="*/ 1491615 h 1730574"/>
              <a:gd name="connsiteX1" fmla="*/ 1214438 w 1223963"/>
              <a:gd name="connsiteY1" fmla="*/ 1730574 h 1730574"/>
              <a:gd name="connsiteX2" fmla="*/ 0 w 1223963"/>
              <a:gd name="connsiteY2" fmla="*/ 1730574 h 1730574"/>
              <a:gd name="connsiteX3" fmla="*/ 0 w 1223963"/>
              <a:gd name="connsiteY3" fmla="*/ 0 h 1730574"/>
              <a:gd name="connsiteX4" fmla="*/ 1214438 w 1223963"/>
              <a:gd name="connsiteY4" fmla="*/ 0 h 1730574"/>
              <a:gd name="connsiteX5" fmla="*/ 1223963 w 1223963"/>
              <a:gd name="connsiteY5" fmla="*/ 283845 h 1730574"/>
              <a:gd name="connsiteX0" fmla="*/ 1208723 w 1214438"/>
              <a:gd name="connsiteY0" fmla="*/ 1491615 h 1730574"/>
              <a:gd name="connsiteX1" fmla="*/ 1214438 w 1214438"/>
              <a:gd name="connsiteY1" fmla="*/ 1730574 h 1730574"/>
              <a:gd name="connsiteX2" fmla="*/ 0 w 1214438"/>
              <a:gd name="connsiteY2" fmla="*/ 1730574 h 1730574"/>
              <a:gd name="connsiteX3" fmla="*/ 0 w 1214438"/>
              <a:gd name="connsiteY3" fmla="*/ 0 h 1730574"/>
              <a:gd name="connsiteX4" fmla="*/ 1214438 w 1214438"/>
              <a:gd name="connsiteY4" fmla="*/ 0 h 1730574"/>
              <a:gd name="connsiteX5" fmla="*/ 1212533 w 1214438"/>
              <a:gd name="connsiteY5" fmla="*/ 283845 h 1730574"/>
              <a:gd name="connsiteX0" fmla="*/ 1208723 w 1216343"/>
              <a:gd name="connsiteY0" fmla="*/ 1491615 h 1730574"/>
              <a:gd name="connsiteX1" fmla="*/ 1214438 w 1216343"/>
              <a:gd name="connsiteY1" fmla="*/ 1730574 h 1730574"/>
              <a:gd name="connsiteX2" fmla="*/ 0 w 1216343"/>
              <a:gd name="connsiteY2" fmla="*/ 1730574 h 1730574"/>
              <a:gd name="connsiteX3" fmla="*/ 0 w 1216343"/>
              <a:gd name="connsiteY3" fmla="*/ 0 h 1730574"/>
              <a:gd name="connsiteX4" fmla="*/ 1214438 w 1216343"/>
              <a:gd name="connsiteY4" fmla="*/ 0 h 1730574"/>
              <a:gd name="connsiteX5" fmla="*/ 1216343 w 1216343"/>
              <a:gd name="connsiteY5" fmla="*/ 283845 h 1730574"/>
              <a:gd name="connsiteX0" fmla="*/ 1208723 w 1216343"/>
              <a:gd name="connsiteY0" fmla="*/ 1483995 h 1730574"/>
              <a:gd name="connsiteX1" fmla="*/ 1214438 w 1216343"/>
              <a:gd name="connsiteY1" fmla="*/ 1730574 h 1730574"/>
              <a:gd name="connsiteX2" fmla="*/ 0 w 1216343"/>
              <a:gd name="connsiteY2" fmla="*/ 1730574 h 1730574"/>
              <a:gd name="connsiteX3" fmla="*/ 0 w 1216343"/>
              <a:gd name="connsiteY3" fmla="*/ 0 h 1730574"/>
              <a:gd name="connsiteX4" fmla="*/ 1214438 w 1216343"/>
              <a:gd name="connsiteY4" fmla="*/ 0 h 1730574"/>
              <a:gd name="connsiteX5" fmla="*/ 1216343 w 1216343"/>
              <a:gd name="connsiteY5" fmla="*/ 283845 h 1730574"/>
              <a:gd name="connsiteX0" fmla="*/ 1231583 w 1231583"/>
              <a:gd name="connsiteY0" fmla="*/ 1483995 h 1730574"/>
              <a:gd name="connsiteX1" fmla="*/ 1214438 w 1231583"/>
              <a:gd name="connsiteY1" fmla="*/ 1730574 h 1730574"/>
              <a:gd name="connsiteX2" fmla="*/ 0 w 1231583"/>
              <a:gd name="connsiteY2" fmla="*/ 1730574 h 1730574"/>
              <a:gd name="connsiteX3" fmla="*/ 0 w 1231583"/>
              <a:gd name="connsiteY3" fmla="*/ 0 h 1730574"/>
              <a:gd name="connsiteX4" fmla="*/ 1214438 w 1231583"/>
              <a:gd name="connsiteY4" fmla="*/ 0 h 1730574"/>
              <a:gd name="connsiteX5" fmla="*/ 1216343 w 1231583"/>
              <a:gd name="connsiteY5" fmla="*/ 283845 h 1730574"/>
              <a:gd name="connsiteX0" fmla="*/ 1212533 w 1216343"/>
              <a:gd name="connsiteY0" fmla="*/ 1483995 h 1730574"/>
              <a:gd name="connsiteX1" fmla="*/ 1214438 w 1216343"/>
              <a:gd name="connsiteY1" fmla="*/ 1730574 h 1730574"/>
              <a:gd name="connsiteX2" fmla="*/ 0 w 1216343"/>
              <a:gd name="connsiteY2" fmla="*/ 1730574 h 1730574"/>
              <a:gd name="connsiteX3" fmla="*/ 0 w 1216343"/>
              <a:gd name="connsiteY3" fmla="*/ 0 h 1730574"/>
              <a:gd name="connsiteX4" fmla="*/ 1214438 w 1216343"/>
              <a:gd name="connsiteY4" fmla="*/ 0 h 1730574"/>
              <a:gd name="connsiteX5" fmla="*/ 1216343 w 1216343"/>
              <a:gd name="connsiteY5" fmla="*/ 283845 h 173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6343" h="1730574">
                <a:moveTo>
                  <a:pt x="1212533" y="1483995"/>
                </a:moveTo>
                <a:lnTo>
                  <a:pt x="1214438" y="1730574"/>
                </a:lnTo>
                <a:lnTo>
                  <a:pt x="0" y="1730574"/>
                </a:lnTo>
                <a:lnTo>
                  <a:pt x="0" y="0"/>
                </a:lnTo>
                <a:lnTo>
                  <a:pt x="1214438" y="0"/>
                </a:lnTo>
                <a:lnTo>
                  <a:pt x="1216343" y="283845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505526" y="2890387"/>
            <a:ext cx="4983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36A0DB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感谢你们一路相伴</a:t>
            </a: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681902" y="2379929"/>
            <a:ext cx="162560" cy="508000"/>
          </a:xfrm>
          <a:prstGeom prst="rect">
            <a:avLst/>
          </a:prstGeom>
          <a:solidFill>
            <a:srgbClr val="29A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4852523" y="2340254"/>
            <a:ext cx="14833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29A1DC"/>
                </a:solidFill>
              </a:rPr>
              <a:t>2017</a:t>
            </a:r>
            <a:endParaRPr lang="zh-CN" altLang="en-US" sz="4000" dirty="0">
              <a:solidFill>
                <a:srgbClr val="29A1DC"/>
              </a:solidFill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4562034" y="3609028"/>
            <a:ext cx="4764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sym typeface="Arial" panose="020B0604020202020204" pitchFamily="34" charset="0"/>
              </a:rPr>
              <a:t>该原创</a:t>
            </a:r>
            <a:r>
              <a:rPr lang="en-US" altLang="zh-CN" sz="2000" dirty="0">
                <a:sym typeface="Arial" panose="020B0604020202020204" pitchFamily="34" charset="0"/>
              </a:rPr>
              <a:t>PPT</a:t>
            </a:r>
            <a:r>
              <a:rPr lang="zh-CN" altLang="en-US" sz="2000" dirty="0">
                <a:sym typeface="Arial" panose="020B0604020202020204" pitchFamily="34" charset="0"/>
              </a:rPr>
              <a:t>模板来自公众号：趣你的</a:t>
            </a:r>
            <a:r>
              <a:rPr lang="en-US" altLang="zh-CN" sz="2000" dirty="0">
                <a:sym typeface="Arial" panose="020B0604020202020204" pitchFamily="34" charset="0"/>
              </a:rPr>
              <a:t>PPT</a:t>
            </a:r>
            <a:r>
              <a:rPr lang="zh-CN" altLang="en-US" sz="2000" dirty="0">
                <a:sym typeface="Arial" panose="020B0604020202020204" pitchFamily="34" charset="0"/>
              </a:rPr>
              <a:t>。</a:t>
            </a:r>
            <a:endParaRPr lang="zh-CN" altLang="en-US" sz="2000" dirty="0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4675320" y="4062830"/>
            <a:ext cx="2106181" cy="356279"/>
          </a:xfrm>
          <a:prstGeom prst="rect">
            <a:avLst/>
          </a:prstGeom>
          <a:noFill/>
          <a:ln>
            <a:solidFill>
              <a:schemeClr val="accent2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521093" y="4056303"/>
            <a:ext cx="2323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答辩人：趣你的</a:t>
            </a:r>
            <a:r>
              <a:rPr lang="en-US" altLang="zh-CN" dirty="0"/>
              <a:t>PPT</a:t>
            </a:r>
            <a:endParaRPr lang="zh-CN" altLang="en-US" dirty="0"/>
          </a:p>
        </p:txBody>
      </p:sp>
      <p:cxnSp>
        <p:nvCxnSpPr>
          <p:cNvPr id="16" name="出自【趣你的PPT】(微信:qunideppt)：最优质的PPT资源库"/>
          <p:cNvCxnSpPr/>
          <p:nvPr/>
        </p:nvCxnSpPr>
        <p:spPr>
          <a:xfrm>
            <a:off x="4681902" y="4546206"/>
            <a:ext cx="3363291" cy="0"/>
          </a:xfrm>
          <a:prstGeom prst="line">
            <a:avLst/>
          </a:prstGeom>
          <a:ln w="12700">
            <a:solidFill>
              <a:srgbClr val="2BA9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出自【趣你的PPT】(微信:qunideppt)：最优质的PPT资源库"/>
          <p:cNvCxnSpPr/>
          <p:nvPr/>
        </p:nvCxnSpPr>
        <p:spPr>
          <a:xfrm>
            <a:off x="4681902" y="4647806"/>
            <a:ext cx="1301226" cy="0"/>
          </a:xfrm>
          <a:prstGeom prst="line">
            <a:avLst/>
          </a:prstGeom>
          <a:ln w="9525">
            <a:solidFill>
              <a:srgbClr val="289BD8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4681902" y="4749406"/>
            <a:ext cx="936578" cy="0"/>
          </a:xfrm>
          <a:prstGeom prst="line">
            <a:avLst/>
          </a:prstGeom>
          <a:ln w="9525">
            <a:solidFill>
              <a:srgbClr val="5AC4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7602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 txBox="1"/>
          <p:nvPr/>
        </p:nvSpPr>
        <p:spPr>
          <a:xfrm>
            <a:off x="4262120" y="248787"/>
            <a:ext cx="3667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rgbClr val="36A0DB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赠送可编辑图标</a:t>
            </a:r>
          </a:p>
        </p:txBody>
      </p:sp>
      <p:grpSp>
        <p:nvGrpSpPr>
          <p:cNvPr id="58" name="Group 57出自【趣你的PPT】(微信:qunideppt)：最优质的PPT资源库"/>
          <p:cNvGrpSpPr/>
          <p:nvPr/>
        </p:nvGrpSpPr>
        <p:grpSpPr>
          <a:xfrm>
            <a:off x="880934" y="895118"/>
            <a:ext cx="10625547" cy="570656"/>
            <a:chOff x="880934" y="895118"/>
            <a:chExt cx="10625547" cy="570656"/>
          </a:xfrm>
        </p:grpSpPr>
        <p:sp>
          <p:nvSpPr>
            <p:cNvPr id="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0934" y="1052630"/>
              <a:ext cx="475115" cy="276291"/>
            </a:xfrm>
            <a:custGeom>
              <a:avLst/>
              <a:gdLst>
                <a:gd name="T0" fmla="*/ 135 w 139"/>
                <a:gd name="T1" fmla="*/ 61 h 81"/>
                <a:gd name="T2" fmla="*/ 131 w 139"/>
                <a:gd name="T3" fmla="*/ 56 h 81"/>
                <a:gd name="T4" fmla="*/ 131 w 139"/>
                <a:gd name="T5" fmla="*/ 27 h 81"/>
                <a:gd name="T6" fmla="*/ 139 w 139"/>
                <a:gd name="T7" fmla="*/ 24 h 81"/>
                <a:gd name="T8" fmla="*/ 70 w 139"/>
                <a:gd name="T9" fmla="*/ 0 h 81"/>
                <a:gd name="T10" fmla="*/ 0 w 139"/>
                <a:gd name="T11" fmla="*/ 24 h 81"/>
                <a:gd name="T12" fmla="*/ 70 w 139"/>
                <a:gd name="T13" fmla="*/ 48 h 81"/>
                <a:gd name="T14" fmla="*/ 127 w 139"/>
                <a:gd name="T15" fmla="*/ 28 h 81"/>
                <a:gd name="T16" fmla="*/ 127 w 139"/>
                <a:gd name="T17" fmla="*/ 56 h 81"/>
                <a:gd name="T18" fmla="*/ 123 w 139"/>
                <a:gd name="T19" fmla="*/ 61 h 81"/>
                <a:gd name="T20" fmla="*/ 126 w 139"/>
                <a:gd name="T21" fmla="*/ 64 h 81"/>
                <a:gd name="T22" fmla="*/ 123 w 139"/>
                <a:gd name="T23" fmla="*/ 81 h 81"/>
                <a:gd name="T24" fmla="*/ 135 w 139"/>
                <a:gd name="T25" fmla="*/ 81 h 81"/>
                <a:gd name="T26" fmla="*/ 132 w 139"/>
                <a:gd name="T27" fmla="*/ 64 h 81"/>
                <a:gd name="T28" fmla="*/ 135 w 139"/>
                <a:gd name="T29" fmla="*/ 61 h 81"/>
                <a:gd name="T30" fmla="*/ 28 w 139"/>
                <a:gd name="T31" fmla="*/ 42 h 81"/>
                <a:gd name="T32" fmla="*/ 28 w 139"/>
                <a:gd name="T33" fmla="*/ 69 h 81"/>
                <a:gd name="T34" fmla="*/ 70 w 139"/>
                <a:gd name="T35" fmla="*/ 81 h 81"/>
                <a:gd name="T36" fmla="*/ 111 w 139"/>
                <a:gd name="T37" fmla="*/ 69 h 81"/>
                <a:gd name="T38" fmla="*/ 111 w 139"/>
                <a:gd name="T39" fmla="*/ 42 h 81"/>
                <a:gd name="T40" fmla="*/ 70 w 139"/>
                <a:gd name="T41" fmla="*/ 56 h 81"/>
                <a:gd name="T42" fmla="*/ 28 w 139"/>
                <a:gd name="T43" fmla="*/ 4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9" h="81">
                  <a:moveTo>
                    <a:pt x="135" y="61"/>
                  </a:moveTo>
                  <a:cubicBezTo>
                    <a:pt x="135" y="58"/>
                    <a:pt x="134" y="56"/>
                    <a:pt x="131" y="56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56"/>
                    <a:pt x="127" y="56"/>
                    <a:pt x="127" y="56"/>
                  </a:cubicBezTo>
                  <a:cubicBezTo>
                    <a:pt x="125" y="56"/>
                    <a:pt x="123" y="58"/>
                    <a:pt x="123" y="61"/>
                  </a:cubicBezTo>
                  <a:cubicBezTo>
                    <a:pt x="123" y="63"/>
                    <a:pt x="125" y="64"/>
                    <a:pt x="126" y="64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4" y="64"/>
                    <a:pt x="135" y="63"/>
                    <a:pt x="135" y="61"/>
                  </a:cubicBezTo>
                  <a:close/>
                  <a:moveTo>
                    <a:pt x="28" y="42"/>
                  </a:moveTo>
                  <a:cubicBezTo>
                    <a:pt x="28" y="69"/>
                    <a:pt x="28" y="69"/>
                    <a:pt x="28" y="69"/>
                  </a:cubicBezTo>
                  <a:cubicBezTo>
                    <a:pt x="28" y="76"/>
                    <a:pt x="47" y="81"/>
                    <a:pt x="70" y="81"/>
                  </a:cubicBezTo>
                  <a:cubicBezTo>
                    <a:pt x="92" y="81"/>
                    <a:pt x="111" y="76"/>
                    <a:pt x="111" y="69"/>
                  </a:cubicBezTo>
                  <a:cubicBezTo>
                    <a:pt x="111" y="42"/>
                    <a:pt x="111" y="42"/>
                    <a:pt x="111" y="42"/>
                  </a:cubicBezTo>
                  <a:cubicBezTo>
                    <a:pt x="70" y="56"/>
                    <a:pt x="70" y="56"/>
                    <a:pt x="70" y="56"/>
                  </a:cubicBezTo>
                  <a:lnTo>
                    <a:pt x="28" y="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32572" y="957089"/>
              <a:ext cx="420891" cy="472534"/>
            </a:xfrm>
            <a:custGeom>
              <a:avLst/>
              <a:gdLst>
                <a:gd name="T0" fmla="*/ 112 w 123"/>
                <a:gd name="T1" fmla="*/ 108 h 139"/>
                <a:gd name="T2" fmla="*/ 111 w 123"/>
                <a:gd name="T3" fmla="*/ 105 h 139"/>
                <a:gd name="T4" fmla="*/ 123 w 123"/>
                <a:gd name="T5" fmla="*/ 68 h 139"/>
                <a:gd name="T6" fmla="*/ 108 w 123"/>
                <a:gd name="T7" fmla="*/ 28 h 139"/>
                <a:gd name="T8" fmla="*/ 110 w 123"/>
                <a:gd name="T9" fmla="*/ 29 h 139"/>
                <a:gd name="T10" fmla="*/ 114 w 123"/>
                <a:gd name="T11" fmla="*/ 28 h 139"/>
                <a:gd name="T12" fmla="*/ 114 w 123"/>
                <a:gd name="T13" fmla="*/ 28 h 139"/>
                <a:gd name="T14" fmla="*/ 115 w 123"/>
                <a:gd name="T15" fmla="*/ 27 h 139"/>
                <a:gd name="T16" fmla="*/ 112 w 123"/>
                <a:gd name="T17" fmla="*/ 10 h 139"/>
                <a:gd name="T18" fmla="*/ 103 w 123"/>
                <a:gd name="T19" fmla="*/ 4 h 139"/>
                <a:gd name="T20" fmla="*/ 86 w 123"/>
                <a:gd name="T21" fmla="*/ 7 h 139"/>
                <a:gd name="T22" fmla="*/ 85 w 123"/>
                <a:gd name="T23" fmla="*/ 7 h 139"/>
                <a:gd name="T24" fmla="*/ 85 w 123"/>
                <a:gd name="T25" fmla="*/ 8 h 139"/>
                <a:gd name="T26" fmla="*/ 85 w 123"/>
                <a:gd name="T27" fmla="*/ 11 h 139"/>
                <a:gd name="T28" fmla="*/ 62 w 123"/>
                <a:gd name="T29" fmla="*/ 6 h 139"/>
                <a:gd name="T30" fmla="*/ 39 w 123"/>
                <a:gd name="T31" fmla="*/ 11 h 139"/>
                <a:gd name="T32" fmla="*/ 39 w 123"/>
                <a:gd name="T33" fmla="*/ 8 h 139"/>
                <a:gd name="T34" fmla="*/ 39 w 123"/>
                <a:gd name="T35" fmla="*/ 7 h 139"/>
                <a:gd name="T36" fmla="*/ 38 w 123"/>
                <a:gd name="T37" fmla="*/ 7 h 139"/>
                <a:gd name="T38" fmla="*/ 21 w 123"/>
                <a:gd name="T39" fmla="*/ 4 h 139"/>
                <a:gd name="T40" fmla="*/ 12 w 123"/>
                <a:gd name="T41" fmla="*/ 10 h 139"/>
                <a:gd name="T42" fmla="*/ 9 w 123"/>
                <a:gd name="T43" fmla="*/ 27 h 139"/>
                <a:gd name="T44" fmla="*/ 10 w 123"/>
                <a:gd name="T45" fmla="*/ 28 h 139"/>
                <a:gd name="T46" fmla="*/ 10 w 123"/>
                <a:gd name="T47" fmla="*/ 28 h 139"/>
                <a:gd name="T48" fmla="*/ 14 w 123"/>
                <a:gd name="T49" fmla="*/ 29 h 139"/>
                <a:gd name="T50" fmla="*/ 15 w 123"/>
                <a:gd name="T51" fmla="*/ 28 h 139"/>
                <a:gd name="T52" fmla="*/ 0 w 123"/>
                <a:gd name="T53" fmla="*/ 68 h 139"/>
                <a:gd name="T54" fmla="*/ 13 w 123"/>
                <a:gd name="T55" fmla="*/ 105 h 139"/>
                <a:gd name="T56" fmla="*/ 12 w 123"/>
                <a:gd name="T57" fmla="*/ 108 h 139"/>
                <a:gd name="T58" fmla="*/ 4 w 123"/>
                <a:gd name="T59" fmla="*/ 128 h 139"/>
                <a:gd name="T60" fmla="*/ 10 w 123"/>
                <a:gd name="T61" fmla="*/ 138 h 139"/>
                <a:gd name="T62" fmla="*/ 20 w 123"/>
                <a:gd name="T63" fmla="*/ 132 h 139"/>
                <a:gd name="T64" fmla="*/ 25 w 123"/>
                <a:gd name="T65" fmla="*/ 118 h 139"/>
                <a:gd name="T66" fmla="*/ 62 w 123"/>
                <a:gd name="T67" fmla="*/ 130 h 139"/>
                <a:gd name="T68" fmla="*/ 98 w 123"/>
                <a:gd name="T69" fmla="*/ 118 h 139"/>
                <a:gd name="T70" fmla="*/ 103 w 123"/>
                <a:gd name="T71" fmla="*/ 132 h 139"/>
                <a:gd name="T72" fmla="*/ 113 w 123"/>
                <a:gd name="T73" fmla="*/ 138 h 139"/>
                <a:gd name="T74" fmla="*/ 119 w 123"/>
                <a:gd name="T75" fmla="*/ 128 h 139"/>
                <a:gd name="T76" fmla="*/ 112 w 123"/>
                <a:gd name="T77" fmla="*/ 108 h 139"/>
                <a:gd name="T78" fmla="*/ 62 w 123"/>
                <a:gd name="T79" fmla="*/ 117 h 139"/>
                <a:gd name="T80" fmla="*/ 12 w 123"/>
                <a:gd name="T81" fmla="*/ 68 h 139"/>
                <a:gd name="T82" fmla="*/ 62 w 123"/>
                <a:gd name="T83" fmla="*/ 19 h 139"/>
                <a:gd name="T84" fmla="*/ 111 w 123"/>
                <a:gd name="T85" fmla="*/ 68 h 139"/>
                <a:gd name="T86" fmla="*/ 62 w 123"/>
                <a:gd name="T87" fmla="*/ 117 h 139"/>
                <a:gd name="T88" fmla="*/ 82 w 123"/>
                <a:gd name="T89" fmla="*/ 41 h 139"/>
                <a:gd name="T90" fmla="*/ 63 w 123"/>
                <a:gd name="T91" fmla="*/ 64 h 139"/>
                <a:gd name="T92" fmla="*/ 62 w 123"/>
                <a:gd name="T93" fmla="*/ 64 h 139"/>
                <a:gd name="T94" fmla="*/ 58 w 123"/>
                <a:gd name="T95" fmla="*/ 65 h 139"/>
                <a:gd name="T96" fmla="*/ 45 w 123"/>
                <a:gd name="T97" fmla="*/ 54 h 139"/>
                <a:gd name="T98" fmla="*/ 39 w 123"/>
                <a:gd name="T99" fmla="*/ 54 h 139"/>
                <a:gd name="T100" fmla="*/ 40 w 123"/>
                <a:gd name="T101" fmla="*/ 60 h 139"/>
                <a:gd name="T102" fmla="*/ 54 w 123"/>
                <a:gd name="T103" fmla="*/ 71 h 139"/>
                <a:gd name="T104" fmla="*/ 53 w 123"/>
                <a:gd name="T105" fmla="*/ 72 h 139"/>
                <a:gd name="T106" fmla="*/ 62 w 123"/>
                <a:gd name="T107" fmla="*/ 80 h 139"/>
                <a:gd name="T108" fmla="*/ 70 w 123"/>
                <a:gd name="T109" fmla="*/ 72 h 139"/>
                <a:gd name="T110" fmla="*/ 69 w 123"/>
                <a:gd name="T111" fmla="*/ 69 h 139"/>
                <a:gd name="T112" fmla="*/ 88 w 123"/>
                <a:gd name="T113" fmla="*/ 46 h 139"/>
                <a:gd name="T114" fmla="*/ 88 w 123"/>
                <a:gd name="T115" fmla="*/ 41 h 139"/>
                <a:gd name="T116" fmla="*/ 82 w 123"/>
                <a:gd name="T117" fmla="*/ 4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" h="139">
                  <a:moveTo>
                    <a:pt x="112" y="108"/>
                  </a:moveTo>
                  <a:cubicBezTo>
                    <a:pt x="112" y="107"/>
                    <a:pt x="111" y="106"/>
                    <a:pt x="111" y="105"/>
                  </a:cubicBezTo>
                  <a:cubicBezTo>
                    <a:pt x="119" y="95"/>
                    <a:pt x="123" y="82"/>
                    <a:pt x="123" y="68"/>
                  </a:cubicBezTo>
                  <a:cubicBezTo>
                    <a:pt x="123" y="53"/>
                    <a:pt x="118" y="39"/>
                    <a:pt x="108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1" y="30"/>
                    <a:pt x="113" y="30"/>
                    <a:pt x="114" y="28"/>
                  </a:cubicBezTo>
                  <a:cubicBezTo>
                    <a:pt x="114" y="28"/>
                    <a:pt x="114" y="28"/>
                    <a:pt x="114" y="28"/>
                  </a:cubicBezTo>
                  <a:cubicBezTo>
                    <a:pt x="114" y="28"/>
                    <a:pt x="114" y="28"/>
                    <a:pt x="115" y="27"/>
                  </a:cubicBezTo>
                  <a:cubicBezTo>
                    <a:pt x="118" y="22"/>
                    <a:pt x="117" y="14"/>
                    <a:pt x="112" y="10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97" y="0"/>
                    <a:pt x="89" y="1"/>
                    <a:pt x="86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4" y="9"/>
                    <a:pt x="84" y="10"/>
                    <a:pt x="85" y="11"/>
                  </a:cubicBezTo>
                  <a:cubicBezTo>
                    <a:pt x="78" y="8"/>
                    <a:pt x="70" y="6"/>
                    <a:pt x="62" y="6"/>
                  </a:cubicBezTo>
                  <a:cubicBezTo>
                    <a:pt x="54" y="6"/>
                    <a:pt x="46" y="8"/>
                    <a:pt x="39" y="11"/>
                  </a:cubicBezTo>
                  <a:cubicBezTo>
                    <a:pt x="39" y="10"/>
                    <a:pt x="40" y="9"/>
                    <a:pt x="39" y="8"/>
                  </a:cubicBezTo>
                  <a:cubicBezTo>
                    <a:pt x="39" y="8"/>
                    <a:pt x="39" y="8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4" y="1"/>
                    <a:pt x="27" y="0"/>
                    <a:pt x="21" y="4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6" y="14"/>
                    <a:pt x="5" y="22"/>
                    <a:pt x="9" y="27"/>
                  </a:cubicBezTo>
                  <a:cubicBezTo>
                    <a:pt x="9" y="28"/>
                    <a:pt x="10" y="28"/>
                    <a:pt x="10" y="28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1" y="30"/>
                    <a:pt x="13" y="30"/>
                    <a:pt x="14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6" y="39"/>
                    <a:pt x="0" y="53"/>
                    <a:pt x="0" y="68"/>
                  </a:cubicBezTo>
                  <a:cubicBezTo>
                    <a:pt x="0" y="82"/>
                    <a:pt x="5" y="95"/>
                    <a:pt x="13" y="105"/>
                  </a:cubicBezTo>
                  <a:cubicBezTo>
                    <a:pt x="12" y="106"/>
                    <a:pt x="12" y="107"/>
                    <a:pt x="12" y="108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3" y="132"/>
                    <a:pt x="6" y="137"/>
                    <a:pt x="10" y="138"/>
                  </a:cubicBezTo>
                  <a:cubicBezTo>
                    <a:pt x="15" y="139"/>
                    <a:pt x="19" y="136"/>
                    <a:pt x="20" y="132"/>
                  </a:cubicBezTo>
                  <a:cubicBezTo>
                    <a:pt x="25" y="118"/>
                    <a:pt x="25" y="118"/>
                    <a:pt x="25" y="118"/>
                  </a:cubicBezTo>
                  <a:cubicBezTo>
                    <a:pt x="36" y="125"/>
                    <a:pt x="48" y="130"/>
                    <a:pt x="62" y="130"/>
                  </a:cubicBezTo>
                  <a:cubicBezTo>
                    <a:pt x="75" y="130"/>
                    <a:pt x="88" y="125"/>
                    <a:pt x="98" y="118"/>
                  </a:cubicBezTo>
                  <a:cubicBezTo>
                    <a:pt x="103" y="132"/>
                    <a:pt x="103" y="132"/>
                    <a:pt x="103" y="132"/>
                  </a:cubicBezTo>
                  <a:cubicBezTo>
                    <a:pt x="104" y="136"/>
                    <a:pt x="109" y="139"/>
                    <a:pt x="113" y="138"/>
                  </a:cubicBezTo>
                  <a:cubicBezTo>
                    <a:pt x="118" y="137"/>
                    <a:pt x="120" y="132"/>
                    <a:pt x="119" y="128"/>
                  </a:cubicBezTo>
                  <a:lnTo>
                    <a:pt x="112" y="108"/>
                  </a:lnTo>
                  <a:close/>
                  <a:moveTo>
                    <a:pt x="62" y="117"/>
                  </a:moveTo>
                  <a:cubicBezTo>
                    <a:pt x="34" y="117"/>
                    <a:pt x="12" y="95"/>
                    <a:pt x="12" y="68"/>
                  </a:cubicBezTo>
                  <a:cubicBezTo>
                    <a:pt x="12" y="41"/>
                    <a:pt x="34" y="19"/>
                    <a:pt x="62" y="19"/>
                  </a:cubicBezTo>
                  <a:cubicBezTo>
                    <a:pt x="89" y="19"/>
                    <a:pt x="111" y="41"/>
                    <a:pt x="111" y="68"/>
                  </a:cubicBezTo>
                  <a:cubicBezTo>
                    <a:pt x="111" y="95"/>
                    <a:pt x="89" y="117"/>
                    <a:pt x="62" y="117"/>
                  </a:cubicBezTo>
                  <a:close/>
                  <a:moveTo>
                    <a:pt x="82" y="41"/>
                  </a:moveTo>
                  <a:cubicBezTo>
                    <a:pt x="63" y="64"/>
                    <a:pt x="63" y="64"/>
                    <a:pt x="63" y="64"/>
                  </a:cubicBezTo>
                  <a:cubicBezTo>
                    <a:pt x="63" y="64"/>
                    <a:pt x="62" y="64"/>
                    <a:pt x="62" y="64"/>
                  </a:cubicBezTo>
                  <a:cubicBezTo>
                    <a:pt x="61" y="64"/>
                    <a:pt x="59" y="64"/>
                    <a:pt x="58" y="65"/>
                  </a:cubicBezTo>
                  <a:cubicBezTo>
                    <a:pt x="45" y="54"/>
                    <a:pt x="45" y="54"/>
                    <a:pt x="45" y="54"/>
                  </a:cubicBezTo>
                  <a:cubicBezTo>
                    <a:pt x="43" y="52"/>
                    <a:pt x="41" y="52"/>
                    <a:pt x="39" y="54"/>
                  </a:cubicBezTo>
                  <a:cubicBezTo>
                    <a:pt x="38" y="56"/>
                    <a:pt x="38" y="58"/>
                    <a:pt x="40" y="60"/>
                  </a:cubicBezTo>
                  <a:cubicBezTo>
                    <a:pt x="54" y="71"/>
                    <a:pt x="54" y="71"/>
                    <a:pt x="54" y="71"/>
                  </a:cubicBezTo>
                  <a:cubicBezTo>
                    <a:pt x="54" y="72"/>
                    <a:pt x="53" y="72"/>
                    <a:pt x="53" y="72"/>
                  </a:cubicBezTo>
                  <a:cubicBezTo>
                    <a:pt x="53" y="77"/>
                    <a:pt x="57" y="80"/>
                    <a:pt x="62" y="80"/>
                  </a:cubicBezTo>
                  <a:cubicBezTo>
                    <a:pt x="66" y="80"/>
                    <a:pt x="70" y="77"/>
                    <a:pt x="70" y="72"/>
                  </a:cubicBezTo>
                  <a:cubicBezTo>
                    <a:pt x="70" y="71"/>
                    <a:pt x="70" y="70"/>
                    <a:pt x="69" y="69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0" y="45"/>
                    <a:pt x="89" y="42"/>
                    <a:pt x="88" y="41"/>
                  </a:cubicBezTo>
                  <a:cubicBezTo>
                    <a:pt x="86" y="39"/>
                    <a:pt x="83" y="39"/>
                    <a:pt x="82" y="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40315" y="980330"/>
              <a:ext cx="457041" cy="485444"/>
            </a:xfrm>
            <a:custGeom>
              <a:avLst/>
              <a:gdLst>
                <a:gd name="T0" fmla="*/ 96 w 134"/>
                <a:gd name="T1" fmla="*/ 119 h 142"/>
                <a:gd name="T2" fmla="*/ 79 w 134"/>
                <a:gd name="T3" fmla="*/ 131 h 142"/>
                <a:gd name="T4" fmla="*/ 84 w 134"/>
                <a:gd name="T5" fmla="*/ 137 h 142"/>
                <a:gd name="T6" fmla="*/ 95 w 134"/>
                <a:gd name="T7" fmla="*/ 140 h 142"/>
                <a:gd name="T8" fmla="*/ 98 w 134"/>
                <a:gd name="T9" fmla="*/ 138 h 142"/>
                <a:gd name="T10" fmla="*/ 101 w 134"/>
                <a:gd name="T11" fmla="*/ 127 h 142"/>
                <a:gd name="T12" fmla="*/ 96 w 134"/>
                <a:gd name="T13" fmla="*/ 119 h 142"/>
                <a:gd name="T14" fmla="*/ 126 w 134"/>
                <a:gd name="T15" fmla="*/ 51 h 142"/>
                <a:gd name="T16" fmla="*/ 123 w 134"/>
                <a:gd name="T17" fmla="*/ 48 h 142"/>
                <a:gd name="T18" fmla="*/ 70 w 134"/>
                <a:gd name="T19" fmla="*/ 30 h 142"/>
                <a:gd name="T20" fmla="*/ 34 w 134"/>
                <a:gd name="T21" fmla="*/ 22 h 142"/>
                <a:gd name="T22" fmla="*/ 30 w 134"/>
                <a:gd name="T23" fmla="*/ 7 h 142"/>
                <a:gd name="T24" fmla="*/ 6 w 134"/>
                <a:gd name="T25" fmla="*/ 7 h 142"/>
                <a:gd name="T26" fmla="*/ 6 w 134"/>
                <a:gd name="T27" fmla="*/ 30 h 142"/>
                <a:gd name="T28" fmla="*/ 21 w 134"/>
                <a:gd name="T29" fmla="*/ 34 h 142"/>
                <a:gd name="T30" fmla="*/ 30 w 134"/>
                <a:gd name="T31" fmla="*/ 71 h 142"/>
                <a:gd name="T32" fmla="*/ 47 w 134"/>
                <a:gd name="T33" fmla="*/ 123 h 142"/>
                <a:gd name="T34" fmla="*/ 51 w 134"/>
                <a:gd name="T35" fmla="*/ 127 h 142"/>
                <a:gd name="T36" fmla="*/ 102 w 134"/>
                <a:gd name="T37" fmla="*/ 103 h 142"/>
                <a:gd name="T38" fmla="*/ 126 w 134"/>
                <a:gd name="T39" fmla="*/ 51 h 142"/>
                <a:gd name="T40" fmla="*/ 24 w 134"/>
                <a:gd name="T41" fmla="*/ 24 h 142"/>
                <a:gd name="T42" fmla="*/ 12 w 134"/>
                <a:gd name="T43" fmla="*/ 24 h 142"/>
                <a:gd name="T44" fmla="*/ 12 w 134"/>
                <a:gd name="T45" fmla="*/ 13 h 142"/>
                <a:gd name="T46" fmla="*/ 24 w 134"/>
                <a:gd name="T47" fmla="*/ 13 h 142"/>
                <a:gd name="T48" fmla="*/ 24 w 134"/>
                <a:gd name="T49" fmla="*/ 24 h 142"/>
                <a:gd name="T50" fmla="*/ 58 w 134"/>
                <a:gd name="T51" fmla="*/ 112 h 142"/>
                <a:gd name="T52" fmla="*/ 55 w 134"/>
                <a:gd name="T53" fmla="*/ 109 h 142"/>
                <a:gd name="T54" fmla="*/ 38 w 134"/>
                <a:gd name="T55" fmla="*/ 67 h 142"/>
                <a:gd name="T56" fmla="*/ 31 w 134"/>
                <a:gd name="T57" fmla="*/ 35 h 142"/>
                <a:gd name="T58" fmla="*/ 44 w 134"/>
                <a:gd name="T59" fmla="*/ 62 h 142"/>
                <a:gd name="T60" fmla="*/ 65 w 134"/>
                <a:gd name="T61" fmla="*/ 112 h 142"/>
                <a:gd name="T62" fmla="*/ 68 w 134"/>
                <a:gd name="T63" fmla="*/ 114 h 142"/>
                <a:gd name="T64" fmla="*/ 58 w 134"/>
                <a:gd name="T65" fmla="*/ 11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42">
                  <a:moveTo>
                    <a:pt x="96" y="119"/>
                  </a:moveTo>
                  <a:cubicBezTo>
                    <a:pt x="90" y="124"/>
                    <a:pt x="85" y="127"/>
                    <a:pt x="79" y="131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6" y="141"/>
                    <a:pt x="91" y="142"/>
                    <a:pt x="95" y="140"/>
                  </a:cubicBezTo>
                  <a:cubicBezTo>
                    <a:pt x="98" y="138"/>
                    <a:pt x="98" y="138"/>
                    <a:pt x="98" y="138"/>
                  </a:cubicBezTo>
                  <a:cubicBezTo>
                    <a:pt x="102" y="136"/>
                    <a:pt x="104" y="131"/>
                    <a:pt x="101" y="127"/>
                  </a:cubicBezTo>
                  <a:lnTo>
                    <a:pt x="96" y="119"/>
                  </a:lnTo>
                  <a:close/>
                  <a:moveTo>
                    <a:pt x="126" y="51"/>
                  </a:moveTo>
                  <a:cubicBezTo>
                    <a:pt x="127" y="51"/>
                    <a:pt x="124" y="49"/>
                    <a:pt x="123" y="48"/>
                  </a:cubicBezTo>
                  <a:cubicBezTo>
                    <a:pt x="114" y="39"/>
                    <a:pt x="88" y="48"/>
                    <a:pt x="70" y="30"/>
                  </a:cubicBezTo>
                  <a:cubicBezTo>
                    <a:pt x="56" y="16"/>
                    <a:pt x="44" y="15"/>
                    <a:pt x="34" y="22"/>
                  </a:cubicBezTo>
                  <a:cubicBezTo>
                    <a:pt x="35" y="16"/>
                    <a:pt x="34" y="11"/>
                    <a:pt x="30" y="7"/>
                  </a:cubicBezTo>
                  <a:cubicBezTo>
                    <a:pt x="23" y="0"/>
                    <a:pt x="13" y="0"/>
                    <a:pt x="6" y="7"/>
                  </a:cubicBezTo>
                  <a:cubicBezTo>
                    <a:pt x="0" y="13"/>
                    <a:pt x="0" y="24"/>
                    <a:pt x="6" y="30"/>
                  </a:cubicBezTo>
                  <a:cubicBezTo>
                    <a:pt x="11" y="34"/>
                    <a:pt x="16" y="35"/>
                    <a:pt x="21" y="34"/>
                  </a:cubicBezTo>
                  <a:cubicBezTo>
                    <a:pt x="15" y="45"/>
                    <a:pt x="16" y="57"/>
                    <a:pt x="30" y="71"/>
                  </a:cubicBezTo>
                  <a:cubicBezTo>
                    <a:pt x="47" y="88"/>
                    <a:pt x="38" y="114"/>
                    <a:pt x="47" y="123"/>
                  </a:cubicBezTo>
                  <a:cubicBezTo>
                    <a:pt x="49" y="125"/>
                    <a:pt x="51" y="127"/>
                    <a:pt x="51" y="127"/>
                  </a:cubicBezTo>
                  <a:cubicBezTo>
                    <a:pt x="58" y="134"/>
                    <a:pt x="82" y="124"/>
                    <a:pt x="102" y="103"/>
                  </a:cubicBezTo>
                  <a:cubicBezTo>
                    <a:pt x="123" y="82"/>
                    <a:pt x="134" y="59"/>
                    <a:pt x="126" y="51"/>
                  </a:cubicBezTo>
                  <a:close/>
                  <a:moveTo>
                    <a:pt x="24" y="24"/>
                  </a:moveTo>
                  <a:cubicBezTo>
                    <a:pt x="21" y="27"/>
                    <a:pt x="16" y="27"/>
                    <a:pt x="12" y="24"/>
                  </a:cubicBezTo>
                  <a:cubicBezTo>
                    <a:pt x="9" y="21"/>
                    <a:pt x="9" y="16"/>
                    <a:pt x="12" y="13"/>
                  </a:cubicBezTo>
                  <a:cubicBezTo>
                    <a:pt x="16" y="9"/>
                    <a:pt x="21" y="9"/>
                    <a:pt x="24" y="13"/>
                  </a:cubicBezTo>
                  <a:cubicBezTo>
                    <a:pt x="27" y="16"/>
                    <a:pt x="27" y="21"/>
                    <a:pt x="24" y="24"/>
                  </a:cubicBezTo>
                  <a:close/>
                  <a:moveTo>
                    <a:pt x="58" y="112"/>
                  </a:moveTo>
                  <a:cubicBezTo>
                    <a:pt x="58" y="112"/>
                    <a:pt x="56" y="110"/>
                    <a:pt x="55" y="109"/>
                  </a:cubicBezTo>
                  <a:cubicBezTo>
                    <a:pt x="48" y="102"/>
                    <a:pt x="52" y="82"/>
                    <a:pt x="38" y="67"/>
                  </a:cubicBezTo>
                  <a:cubicBezTo>
                    <a:pt x="24" y="53"/>
                    <a:pt x="24" y="43"/>
                    <a:pt x="31" y="35"/>
                  </a:cubicBezTo>
                  <a:cubicBezTo>
                    <a:pt x="30" y="42"/>
                    <a:pt x="34" y="51"/>
                    <a:pt x="44" y="62"/>
                  </a:cubicBezTo>
                  <a:cubicBezTo>
                    <a:pt x="62" y="80"/>
                    <a:pt x="56" y="103"/>
                    <a:pt x="65" y="112"/>
                  </a:cubicBezTo>
                  <a:cubicBezTo>
                    <a:pt x="66" y="113"/>
                    <a:pt x="67" y="114"/>
                    <a:pt x="68" y="114"/>
                  </a:cubicBezTo>
                  <a:cubicBezTo>
                    <a:pt x="63" y="115"/>
                    <a:pt x="60" y="114"/>
                    <a:pt x="58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11907" y="990658"/>
              <a:ext cx="624880" cy="464787"/>
            </a:xfrm>
            <a:custGeom>
              <a:avLst/>
              <a:gdLst>
                <a:gd name="T0" fmla="*/ 115 w 183"/>
                <a:gd name="T1" fmla="*/ 58 h 136"/>
                <a:gd name="T2" fmla="*/ 57 w 183"/>
                <a:gd name="T3" fmla="*/ 0 h 136"/>
                <a:gd name="T4" fmla="*/ 0 w 183"/>
                <a:gd name="T5" fmla="*/ 58 h 136"/>
                <a:gd name="T6" fmla="*/ 57 w 183"/>
                <a:gd name="T7" fmla="*/ 116 h 136"/>
                <a:gd name="T8" fmla="*/ 115 w 183"/>
                <a:gd name="T9" fmla="*/ 58 h 136"/>
                <a:gd name="T10" fmla="*/ 17 w 183"/>
                <a:gd name="T11" fmla="*/ 56 h 136"/>
                <a:gd name="T12" fmla="*/ 17 w 183"/>
                <a:gd name="T13" fmla="*/ 57 h 136"/>
                <a:gd name="T14" fmla="*/ 13 w 183"/>
                <a:gd name="T15" fmla="*/ 62 h 136"/>
                <a:gd name="T16" fmla="*/ 8 w 183"/>
                <a:gd name="T17" fmla="*/ 57 h 136"/>
                <a:gd name="T18" fmla="*/ 8 w 183"/>
                <a:gd name="T19" fmla="*/ 54 h 136"/>
                <a:gd name="T20" fmla="*/ 8 w 183"/>
                <a:gd name="T21" fmla="*/ 54 h 136"/>
                <a:gd name="T22" fmla="*/ 50 w 183"/>
                <a:gd name="T23" fmla="*/ 11 h 136"/>
                <a:gd name="T24" fmla="*/ 50 w 183"/>
                <a:gd name="T25" fmla="*/ 11 h 136"/>
                <a:gd name="T26" fmla="*/ 57 w 183"/>
                <a:gd name="T27" fmla="*/ 11 h 136"/>
                <a:gd name="T28" fmla="*/ 61 w 183"/>
                <a:gd name="T29" fmla="*/ 16 h 136"/>
                <a:gd name="T30" fmla="*/ 57 w 183"/>
                <a:gd name="T31" fmla="*/ 21 h 136"/>
                <a:gd name="T32" fmla="*/ 52 w 183"/>
                <a:gd name="T33" fmla="*/ 21 h 136"/>
                <a:gd name="T34" fmla="*/ 17 w 183"/>
                <a:gd name="T35" fmla="*/ 56 h 136"/>
                <a:gd name="T36" fmla="*/ 45 w 183"/>
                <a:gd name="T37" fmla="*/ 58 h 136"/>
                <a:gd name="T38" fmla="*/ 57 w 183"/>
                <a:gd name="T39" fmla="*/ 46 h 136"/>
                <a:gd name="T40" fmla="*/ 70 w 183"/>
                <a:gd name="T41" fmla="*/ 58 h 136"/>
                <a:gd name="T42" fmla="*/ 57 w 183"/>
                <a:gd name="T43" fmla="*/ 70 h 136"/>
                <a:gd name="T44" fmla="*/ 45 w 183"/>
                <a:gd name="T45" fmla="*/ 58 h 136"/>
                <a:gd name="T46" fmla="*/ 172 w 183"/>
                <a:gd name="T47" fmla="*/ 51 h 136"/>
                <a:gd name="T48" fmla="*/ 150 w 183"/>
                <a:gd name="T49" fmla="*/ 57 h 136"/>
                <a:gd name="T50" fmla="*/ 156 w 183"/>
                <a:gd name="T51" fmla="*/ 80 h 136"/>
                <a:gd name="T52" fmla="*/ 156 w 183"/>
                <a:gd name="T53" fmla="*/ 80 h 136"/>
                <a:gd name="T54" fmla="*/ 90 w 183"/>
                <a:gd name="T55" fmla="*/ 120 h 136"/>
                <a:gd name="T56" fmla="*/ 90 w 183"/>
                <a:gd name="T57" fmla="*/ 115 h 136"/>
                <a:gd name="T58" fmla="*/ 57 w 183"/>
                <a:gd name="T59" fmla="*/ 124 h 136"/>
                <a:gd name="T60" fmla="*/ 24 w 183"/>
                <a:gd name="T61" fmla="*/ 115 h 136"/>
                <a:gd name="T62" fmla="*/ 24 w 183"/>
                <a:gd name="T63" fmla="*/ 128 h 136"/>
                <a:gd name="T64" fmla="*/ 33 w 183"/>
                <a:gd name="T65" fmla="*/ 136 h 136"/>
                <a:gd name="T66" fmla="*/ 82 w 183"/>
                <a:gd name="T67" fmla="*/ 136 h 136"/>
                <a:gd name="T68" fmla="*/ 90 w 183"/>
                <a:gd name="T69" fmla="*/ 128 h 136"/>
                <a:gd name="T70" fmla="*/ 90 w 183"/>
                <a:gd name="T71" fmla="*/ 128 h 136"/>
                <a:gd name="T72" fmla="*/ 164 w 183"/>
                <a:gd name="T73" fmla="*/ 82 h 136"/>
                <a:gd name="T74" fmla="*/ 178 w 183"/>
                <a:gd name="T75" fmla="*/ 74 h 136"/>
                <a:gd name="T76" fmla="*/ 172 w 183"/>
                <a:gd name="T77" fmla="*/ 51 h 136"/>
                <a:gd name="T78" fmla="*/ 162 w 183"/>
                <a:gd name="T79" fmla="*/ 65 h 136"/>
                <a:gd name="T80" fmla="*/ 158 w 183"/>
                <a:gd name="T81" fmla="*/ 60 h 136"/>
                <a:gd name="T82" fmla="*/ 162 w 183"/>
                <a:gd name="T83" fmla="*/ 56 h 136"/>
                <a:gd name="T84" fmla="*/ 167 w 183"/>
                <a:gd name="T85" fmla="*/ 60 h 136"/>
                <a:gd name="T86" fmla="*/ 162 w 183"/>
                <a:gd name="T87" fmla="*/ 65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136">
                  <a:moveTo>
                    <a:pt x="115" y="58"/>
                  </a:moveTo>
                  <a:cubicBezTo>
                    <a:pt x="115" y="26"/>
                    <a:pt x="89" y="0"/>
                    <a:pt x="57" y="0"/>
                  </a:cubicBezTo>
                  <a:cubicBezTo>
                    <a:pt x="25" y="0"/>
                    <a:pt x="0" y="26"/>
                    <a:pt x="0" y="58"/>
                  </a:cubicBezTo>
                  <a:cubicBezTo>
                    <a:pt x="0" y="90"/>
                    <a:pt x="25" y="116"/>
                    <a:pt x="57" y="116"/>
                  </a:cubicBezTo>
                  <a:cubicBezTo>
                    <a:pt x="89" y="116"/>
                    <a:pt x="115" y="90"/>
                    <a:pt x="115" y="58"/>
                  </a:cubicBezTo>
                  <a:close/>
                  <a:moveTo>
                    <a:pt x="17" y="56"/>
                  </a:moveTo>
                  <a:cubicBezTo>
                    <a:pt x="17" y="57"/>
                    <a:pt x="17" y="57"/>
                    <a:pt x="17" y="57"/>
                  </a:cubicBezTo>
                  <a:cubicBezTo>
                    <a:pt x="17" y="60"/>
                    <a:pt x="15" y="62"/>
                    <a:pt x="13" y="62"/>
                  </a:cubicBezTo>
                  <a:cubicBezTo>
                    <a:pt x="10" y="62"/>
                    <a:pt x="8" y="60"/>
                    <a:pt x="8" y="57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31"/>
                    <a:pt x="27" y="12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9" y="11"/>
                    <a:pt x="61" y="13"/>
                    <a:pt x="61" y="16"/>
                  </a:cubicBezTo>
                  <a:cubicBezTo>
                    <a:pt x="61" y="19"/>
                    <a:pt x="59" y="21"/>
                    <a:pt x="57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33" y="21"/>
                    <a:pt x="17" y="36"/>
                    <a:pt x="17" y="56"/>
                  </a:cubicBezTo>
                  <a:close/>
                  <a:moveTo>
                    <a:pt x="45" y="58"/>
                  </a:moveTo>
                  <a:cubicBezTo>
                    <a:pt x="45" y="51"/>
                    <a:pt x="50" y="46"/>
                    <a:pt x="57" y="46"/>
                  </a:cubicBezTo>
                  <a:cubicBezTo>
                    <a:pt x="64" y="46"/>
                    <a:pt x="70" y="51"/>
                    <a:pt x="70" y="58"/>
                  </a:cubicBezTo>
                  <a:cubicBezTo>
                    <a:pt x="70" y="65"/>
                    <a:pt x="64" y="70"/>
                    <a:pt x="57" y="70"/>
                  </a:cubicBezTo>
                  <a:cubicBezTo>
                    <a:pt x="50" y="70"/>
                    <a:pt x="45" y="65"/>
                    <a:pt x="45" y="58"/>
                  </a:cubicBezTo>
                  <a:close/>
                  <a:moveTo>
                    <a:pt x="172" y="51"/>
                  </a:moveTo>
                  <a:cubicBezTo>
                    <a:pt x="164" y="47"/>
                    <a:pt x="154" y="50"/>
                    <a:pt x="150" y="57"/>
                  </a:cubicBezTo>
                  <a:cubicBezTo>
                    <a:pt x="145" y="65"/>
                    <a:pt x="148" y="75"/>
                    <a:pt x="156" y="80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43" y="104"/>
                    <a:pt x="118" y="120"/>
                    <a:pt x="90" y="120"/>
                  </a:cubicBezTo>
                  <a:cubicBezTo>
                    <a:pt x="90" y="115"/>
                    <a:pt x="90" y="115"/>
                    <a:pt x="90" y="115"/>
                  </a:cubicBezTo>
                  <a:cubicBezTo>
                    <a:pt x="80" y="120"/>
                    <a:pt x="69" y="124"/>
                    <a:pt x="57" y="124"/>
                  </a:cubicBezTo>
                  <a:cubicBezTo>
                    <a:pt x="45" y="124"/>
                    <a:pt x="34" y="120"/>
                    <a:pt x="24" y="115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4" y="132"/>
                    <a:pt x="28" y="136"/>
                    <a:pt x="33" y="136"/>
                  </a:cubicBezTo>
                  <a:cubicBezTo>
                    <a:pt x="82" y="136"/>
                    <a:pt x="82" y="136"/>
                    <a:pt x="82" y="136"/>
                  </a:cubicBezTo>
                  <a:cubicBezTo>
                    <a:pt x="87" y="136"/>
                    <a:pt x="90" y="132"/>
                    <a:pt x="90" y="128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121" y="128"/>
                    <a:pt x="150" y="110"/>
                    <a:pt x="164" y="82"/>
                  </a:cubicBezTo>
                  <a:cubicBezTo>
                    <a:pt x="170" y="82"/>
                    <a:pt x="175" y="79"/>
                    <a:pt x="178" y="74"/>
                  </a:cubicBezTo>
                  <a:cubicBezTo>
                    <a:pt x="183" y="66"/>
                    <a:pt x="180" y="56"/>
                    <a:pt x="172" y="51"/>
                  </a:cubicBezTo>
                  <a:close/>
                  <a:moveTo>
                    <a:pt x="162" y="65"/>
                  </a:moveTo>
                  <a:cubicBezTo>
                    <a:pt x="160" y="65"/>
                    <a:pt x="158" y="63"/>
                    <a:pt x="158" y="60"/>
                  </a:cubicBezTo>
                  <a:cubicBezTo>
                    <a:pt x="158" y="58"/>
                    <a:pt x="160" y="56"/>
                    <a:pt x="162" y="56"/>
                  </a:cubicBezTo>
                  <a:cubicBezTo>
                    <a:pt x="165" y="56"/>
                    <a:pt x="167" y="58"/>
                    <a:pt x="167" y="60"/>
                  </a:cubicBezTo>
                  <a:cubicBezTo>
                    <a:pt x="167" y="63"/>
                    <a:pt x="165" y="65"/>
                    <a:pt x="162" y="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60965" y="959673"/>
              <a:ext cx="521594" cy="464787"/>
            </a:xfrm>
            <a:custGeom>
              <a:avLst/>
              <a:gdLst>
                <a:gd name="T0" fmla="*/ 30 w 153"/>
                <a:gd name="T1" fmla="*/ 130 h 136"/>
                <a:gd name="T2" fmla="*/ 64 w 153"/>
                <a:gd name="T3" fmla="*/ 117 h 136"/>
                <a:gd name="T4" fmla="*/ 67 w 153"/>
                <a:gd name="T5" fmla="*/ 135 h 136"/>
                <a:gd name="T6" fmla="*/ 106 w 153"/>
                <a:gd name="T7" fmla="*/ 111 h 136"/>
                <a:gd name="T8" fmla="*/ 67 w 153"/>
                <a:gd name="T9" fmla="*/ 65 h 136"/>
                <a:gd name="T10" fmla="*/ 110 w 153"/>
                <a:gd name="T11" fmla="*/ 107 h 136"/>
                <a:gd name="T12" fmla="*/ 146 w 153"/>
                <a:gd name="T13" fmla="*/ 121 h 136"/>
                <a:gd name="T14" fmla="*/ 150 w 153"/>
                <a:gd name="T15" fmla="*/ 120 h 136"/>
                <a:gd name="T16" fmla="*/ 152 w 153"/>
                <a:gd name="T17" fmla="*/ 118 h 136"/>
                <a:gd name="T18" fmla="*/ 152 w 153"/>
                <a:gd name="T19" fmla="*/ 118 h 136"/>
                <a:gd name="T20" fmla="*/ 152 w 153"/>
                <a:gd name="T21" fmla="*/ 117 h 136"/>
                <a:gd name="T22" fmla="*/ 152 w 153"/>
                <a:gd name="T23" fmla="*/ 116 h 136"/>
                <a:gd name="T24" fmla="*/ 147 w 153"/>
                <a:gd name="T25" fmla="*/ 113 h 136"/>
                <a:gd name="T26" fmla="*/ 111 w 153"/>
                <a:gd name="T27" fmla="*/ 100 h 136"/>
                <a:gd name="T28" fmla="*/ 135 w 153"/>
                <a:gd name="T29" fmla="*/ 59 h 136"/>
                <a:gd name="T30" fmla="*/ 118 w 153"/>
                <a:gd name="T31" fmla="*/ 56 h 136"/>
                <a:gd name="T32" fmla="*/ 128 w 153"/>
                <a:gd name="T33" fmla="*/ 32 h 136"/>
                <a:gd name="T34" fmla="*/ 110 w 153"/>
                <a:gd name="T35" fmla="*/ 32 h 136"/>
                <a:gd name="T36" fmla="*/ 105 w 153"/>
                <a:gd name="T37" fmla="*/ 3 h 136"/>
                <a:gd name="T38" fmla="*/ 92 w 153"/>
                <a:gd name="T39" fmla="*/ 18 h 136"/>
                <a:gd name="T40" fmla="*/ 84 w 153"/>
                <a:gd name="T41" fmla="*/ 11 h 136"/>
                <a:gd name="T42" fmla="*/ 77 w 153"/>
                <a:gd name="T43" fmla="*/ 41 h 136"/>
                <a:gd name="T44" fmla="*/ 60 w 153"/>
                <a:gd name="T45" fmla="*/ 10 h 136"/>
                <a:gd name="T46" fmla="*/ 49 w 153"/>
                <a:gd name="T47" fmla="*/ 23 h 136"/>
                <a:gd name="T48" fmla="*/ 21 w 153"/>
                <a:gd name="T49" fmla="*/ 0 h 136"/>
                <a:gd name="T50" fmla="*/ 31 w 153"/>
                <a:gd name="T51" fmla="*/ 37 h 136"/>
                <a:gd name="T52" fmla="*/ 14 w 153"/>
                <a:gd name="T53" fmla="*/ 42 h 136"/>
                <a:gd name="T54" fmla="*/ 44 w 153"/>
                <a:gd name="T55" fmla="*/ 71 h 136"/>
                <a:gd name="T56" fmla="*/ 12 w 153"/>
                <a:gd name="T57" fmla="*/ 71 h 136"/>
                <a:gd name="T58" fmla="*/ 18 w 153"/>
                <a:gd name="T59" fmla="*/ 82 h 136"/>
                <a:gd name="T60" fmla="*/ 0 w 153"/>
                <a:gd name="T61" fmla="*/ 91 h 136"/>
                <a:gd name="T62" fmla="*/ 35 w 153"/>
                <a:gd name="T63" fmla="*/ 106 h 136"/>
                <a:gd name="T64" fmla="*/ 30 w 153"/>
                <a:gd name="T65" fmla="*/ 13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3" h="136">
                  <a:moveTo>
                    <a:pt x="30" y="130"/>
                  </a:moveTo>
                  <a:cubicBezTo>
                    <a:pt x="30" y="130"/>
                    <a:pt x="55" y="114"/>
                    <a:pt x="64" y="117"/>
                  </a:cubicBezTo>
                  <a:cubicBezTo>
                    <a:pt x="72" y="121"/>
                    <a:pt x="66" y="135"/>
                    <a:pt x="67" y="135"/>
                  </a:cubicBezTo>
                  <a:cubicBezTo>
                    <a:pt x="67" y="136"/>
                    <a:pt x="97" y="135"/>
                    <a:pt x="106" y="111"/>
                  </a:cubicBezTo>
                  <a:cubicBezTo>
                    <a:pt x="98" y="105"/>
                    <a:pt x="82" y="92"/>
                    <a:pt x="67" y="65"/>
                  </a:cubicBezTo>
                  <a:cubicBezTo>
                    <a:pt x="83" y="87"/>
                    <a:pt x="102" y="101"/>
                    <a:pt x="110" y="107"/>
                  </a:cubicBezTo>
                  <a:cubicBezTo>
                    <a:pt x="120" y="113"/>
                    <a:pt x="134" y="119"/>
                    <a:pt x="146" y="121"/>
                  </a:cubicBezTo>
                  <a:cubicBezTo>
                    <a:pt x="147" y="121"/>
                    <a:pt x="149" y="121"/>
                    <a:pt x="150" y="120"/>
                  </a:cubicBezTo>
                  <a:cubicBezTo>
                    <a:pt x="151" y="119"/>
                    <a:pt x="151" y="119"/>
                    <a:pt x="152" y="118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6"/>
                  </a:cubicBezTo>
                  <a:cubicBezTo>
                    <a:pt x="153" y="114"/>
                    <a:pt x="152" y="112"/>
                    <a:pt x="147" y="113"/>
                  </a:cubicBezTo>
                  <a:cubicBezTo>
                    <a:pt x="140" y="115"/>
                    <a:pt x="123" y="109"/>
                    <a:pt x="111" y="100"/>
                  </a:cubicBezTo>
                  <a:cubicBezTo>
                    <a:pt x="137" y="86"/>
                    <a:pt x="134" y="59"/>
                    <a:pt x="135" y="59"/>
                  </a:cubicBezTo>
                  <a:cubicBezTo>
                    <a:pt x="135" y="60"/>
                    <a:pt x="124" y="63"/>
                    <a:pt x="118" y="56"/>
                  </a:cubicBezTo>
                  <a:cubicBezTo>
                    <a:pt x="111" y="50"/>
                    <a:pt x="128" y="32"/>
                    <a:pt x="128" y="32"/>
                  </a:cubicBezTo>
                  <a:cubicBezTo>
                    <a:pt x="128" y="32"/>
                    <a:pt x="117" y="40"/>
                    <a:pt x="110" y="32"/>
                  </a:cubicBezTo>
                  <a:cubicBezTo>
                    <a:pt x="103" y="25"/>
                    <a:pt x="105" y="3"/>
                    <a:pt x="105" y="3"/>
                  </a:cubicBezTo>
                  <a:cubicBezTo>
                    <a:pt x="105" y="3"/>
                    <a:pt x="100" y="18"/>
                    <a:pt x="92" y="18"/>
                  </a:cubicBezTo>
                  <a:cubicBezTo>
                    <a:pt x="84" y="17"/>
                    <a:pt x="84" y="11"/>
                    <a:pt x="84" y="11"/>
                  </a:cubicBezTo>
                  <a:cubicBezTo>
                    <a:pt x="84" y="11"/>
                    <a:pt x="84" y="40"/>
                    <a:pt x="77" y="41"/>
                  </a:cubicBezTo>
                  <a:cubicBezTo>
                    <a:pt x="68" y="43"/>
                    <a:pt x="59" y="10"/>
                    <a:pt x="60" y="10"/>
                  </a:cubicBezTo>
                  <a:cubicBezTo>
                    <a:pt x="59" y="9"/>
                    <a:pt x="61" y="25"/>
                    <a:pt x="49" y="23"/>
                  </a:cubicBezTo>
                  <a:cubicBezTo>
                    <a:pt x="37" y="21"/>
                    <a:pt x="21" y="0"/>
                    <a:pt x="21" y="0"/>
                  </a:cubicBezTo>
                  <a:cubicBezTo>
                    <a:pt x="21" y="0"/>
                    <a:pt x="31" y="26"/>
                    <a:pt x="31" y="37"/>
                  </a:cubicBezTo>
                  <a:cubicBezTo>
                    <a:pt x="30" y="48"/>
                    <a:pt x="14" y="42"/>
                    <a:pt x="14" y="42"/>
                  </a:cubicBezTo>
                  <a:cubicBezTo>
                    <a:pt x="14" y="43"/>
                    <a:pt x="43" y="59"/>
                    <a:pt x="44" y="71"/>
                  </a:cubicBezTo>
                  <a:cubicBezTo>
                    <a:pt x="44" y="83"/>
                    <a:pt x="19" y="74"/>
                    <a:pt x="12" y="71"/>
                  </a:cubicBezTo>
                  <a:cubicBezTo>
                    <a:pt x="14" y="72"/>
                    <a:pt x="17" y="75"/>
                    <a:pt x="18" y="82"/>
                  </a:cubicBezTo>
                  <a:cubicBezTo>
                    <a:pt x="18" y="92"/>
                    <a:pt x="0" y="91"/>
                    <a:pt x="0" y="91"/>
                  </a:cubicBezTo>
                  <a:cubicBezTo>
                    <a:pt x="0" y="91"/>
                    <a:pt x="27" y="99"/>
                    <a:pt x="35" y="106"/>
                  </a:cubicBezTo>
                  <a:cubicBezTo>
                    <a:pt x="42" y="114"/>
                    <a:pt x="30" y="130"/>
                    <a:pt x="30" y="1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59082" y="908030"/>
              <a:ext cx="366665" cy="519012"/>
            </a:xfrm>
            <a:custGeom>
              <a:avLst/>
              <a:gdLst>
                <a:gd name="T0" fmla="*/ 90 w 107"/>
                <a:gd name="T1" fmla="*/ 24 h 152"/>
                <a:gd name="T2" fmla="*/ 78 w 107"/>
                <a:gd name="T3" fmla="*/ 16 h 152"/>
                <a:gd name="T4" fmla="*/ 74 w 107"/>
                <a:gd name="T5" fmla="*/ 0 h 152"/>
                <a:gd name="T6" fmla="*/ 29 w 107"/>
                <a:gd name="T7" fmla="*/ 4 h 152"/>
                <a:gd name="T8" fmla="*/ 16 w 107"/>
                <a:gd name="T9" fmla="*/ 16 h 152"/>
                <a:gd name="T10" fmla="*/ 3 w 107"/>
                <a:gd name="T11" fmla="*/ 24 h 152"/>
                <a:gd name="T12" fmla="*/ 0 w 107"/>
                <a:gd name="T13" fmla="*/ 148 h 152"/>
                <a:gd name="T14" fmla="*/ 103 w 107"/>
                <a:gd name="T15" fmla="*/ 152 h 152"/>
                <a:gd name="T16" fmla="*/ 107 w 107"/>
                <a:gd name="T17" fmla="*/ 28 h 152"/>
                <a:gd name="T18" fmla="*/ 37 w 107"/>
                <a:gd name="T19" fmla="*/ 12 h 152"/>
                <a:gd name="T20" fmla="*/ 66 w 107"/>
                <a:gd name="T21" fmla="*/ 8 h 152"/>
                <a:gd name="T22" fmla="*/ 70 w 107"/>
                <a:gd name="T23" fmla="*/ 16 h 152"/>
                <a:gd name="T24" fmla="*/ 41 w 107"/>
                <a:gd name="T25" fmla="*/ 20 h 152"/>
                <a:gd name="T26" fmla="*/ 37 w 107"/>
                <a:gd name="T27" fmla="*/ 12 h 152"/>
                <a:gd name="T28" fmla="*/ 82 w 107"/>
                <a:gd name="T29" fmla="*/ 127 h 152"/>
                <a:gd name="T30" fmla="*/ 8 w 107"/>
                <a:gd name="T31" fmla="*/ 144 h 152"/>
                <a:gd name="T32" fmla="*/ 16 w 107"/>
                <a:gd name="T33" fmla="*/ 33 h 152"/>
                <a:gd name="T34" fmla="*/ 90 w 107"/>
                <a:gd name="T35" fmla="*/ 37 h 152"/>
                <a:gd name="T36" fmla="*/ 99 w 107"/>
                <a:gd name="T37" fmla="*/ 33 h 152"/>
                <a:gd name="T38" fmla="*/ 35 w 107"/>
                <a:gd name="T39" fmla="*/ 104 h 152"/>
                <a:gd name="T40" fmla="*/ 23 w 107"/>
                <a:gd name="T41" fmla="*/ 111 h 152"/>
                <a:gd name="T42" fmla="*/ 17 w 107"/>
                <a:gd name="T43" fmla="*/ 113 h 152"/>
                <a:gd name="T44" fmla="*/ 24 w 107"/>
                <a:gd name="T45" fmla="*/ 127 h 152"/>
                <a:gd name="T46" fmla="*/ 25 w 107"/>
                <a:gd name="T47" fmla="*/ 127 h 152"/>
                <a:gd name="T48" fmla="*/ 26 w 107"/>
                <a:gd name="T49" fmla="*/ 127 h 152"/>
                <a:gd name="T50" fmla="*/ 27 w 107"/>
                <a:gd name="T51" fmla="*/ 126 h 152"/>
                <a:gd name="T52" fmla="*/ 40 w 107"/>
                <a:gd name="T53" fmla="*/ 103 h 152"/>
                <a:gd name="T54" fmla="*/ 35 w 107"/>
                <a:gd name="T55" fmla="*/ 75 h 152"/>
                <a:gd name="T56" fmla="*/ 23 w 107"/>
                <a:gd name="T57" fmla="*/ 82 h 152"/>
                <a:gd name="T58" fmla="*/ 17 w 107"/>
                <a:gd name="T59" fmla="*/ 84 h 152"/>
                <a:gd name="T60" fmla="*/ 24 w 107"/>
                <a:gd name="T61" fmla="*/ 98 h 152"/>
                <a:gd name="T62" fmla="*/ 25 w 107"/>
                <a:gd name="T63" fmla="*/ 98 h 152"/>
                <a:gd name="T64" fmla="*/ 26 w 107"/>
                <a:gd name="T65" fmla="*/ 98 h 152"/>
                <a:gd name="T66" fmla="*/ 27 w 107"/>
                <a:gd name="T67" fmla="*/ 97 h 152"/>
                <a:gd name="T68" fmla="*/ 40 w 107"/>
                <a:gd name="T69" fmla="*/ 75 h 152"/>
                <a:gd name="T70" fmla="*/ 86 w 107"/>
                <a:gd name="T71" fmla="*/ 82 h 152"/>
                <a:gd name="T72" fmla="*/ 45 w 107"/>
                <a:gd name="T73" fmla="*/ 86 h 152"/>
                <a:gd name="T74" fmla="*/ 86 w 107"/>
                <a:gd name="T75" fmla="*/ 90 h 152"/>
                <a:gd name="T76" fmla="*/ 86 w 107"/>
                <a:gd name="T77" fmla="*/ 82 h 152"/>
                <a:gd name="T78" fmla="*/ 49 w 107"/>
                <a:gd name="T79" fmla="*/ 53 h 152"/>
                <a:gd name="T80" fmla="*/ 49 w 107"/>
                <a:gd name="T81" fmla="*/ 61 h 152"/>
                <a:gd name="T82" fmla="*/ 90 w 107"/>
                <a:gd name="T83" fmla="*/ 57 h 152"/>
                <a:gd name="T84" fmla="*/ 35 w 107"/>
                <a:gd name="T85" fmla="*/ 46 h 152"/>
                <a:gd name="T86" fmla="*/ 23 w 107"/>
                <a:gd name="T87" fmla="*/ 53 h 152"/>
                <a:gd name="T88" fmla="*/ 17 w 107"/>
                <a:gd name="T89" fmla="*/ 55 h 152"/>
                <a:gd name="T90" fmla="*/ 24 w 107"/>
                <a:gd name="T91" fmla="*/ 69 h 152"/>
                <a:gd name="T92" fmla="*/ 25 w 107"/>
                <a:gd name="T93" fmla="*/ 69 h 152"/>
                <a:gd name="T94" fmla="*/ 26 w 107"/>
                <a:gd name="T95" fmla="*/ 69 h 152"/>
                <a:gd name="T96" fmla="*/ 27 w 107"/>
                <a:gd name="T97" fmla="*/ 68 h 152"/>
                <a:gd name="T98" fmla="*/ 40 w 107"/>
                <a:gd name="T99" fmla="*/ 46 h 152"/>
                <a:gd name="T100" fmla="*/ 86 w 107"/>
                <a:gd name="T101" fmla="*/ 111 h 152"/>
                <a:gd name="T102" fmla="*/ 45 w 107"/>
                <a:gd name="T103" fmla="*/ 115 h 152"/>
                <a:gd name="T104" fmla="*/ 86 w 107"/>
                <a:gd name="T105" fmla="*/ 119 h 152"/>
                <a:gd name="T106" fmla="*/ 86 w 107"/>
                <a:gd name="T107" fmla="*/ 11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152">
                  <a:moveTo>
                    <a:pt x="103" y="24"/>
                  </a:moveTo>
                  <a:cubicBezTo>
                    <a:pt x="90" y="24"/>
                    <a:pt x="90" y="24"/>
                    <a:pt x="90" y="24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2"/>
                    <a:pt x="76" y="0"/>
                    <a:pt x="74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0" y="0"/>
                    <a:pt x="29" y="2"/>
                    <a:pt x="29" y="4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24"/>
                    <a:pt x="0" y="26"/>
                    <a:pt x="0" y="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0"/>
                    <a:pt x="1" y="152"/>
                    <a:pt x="3" y="152"/>
                  </a:cubicBezTo>
                  <a:cubicBezTo>
                    <a:pt x="103" y="152"/>
                    <a:pt x="103" y="152"/>
                    <a:pt x="103" y="152"/>
                  </a:cubicBezTo>
                  <a:cubicBezTo>
                    <a:pt x="105" y="152"/>
                    <a:pt x="107" y="150"/>
                    <a:pt x="107" y="148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7" y="26"/>
                    <a:pt x="105" y="24"/>
                    <a:pt x="103" y="24"/>
                  </a:cubicBezTo>
                  <a:close/>
                  <a:moveTo>
                    <a:pt x="37" y="12"/>
                  </a:moveTo>
                  <a:cubicBezTo>
                    <a:pt x="37" y="10"/>
                    <a:pt x="39" y="8"/>
                    <a:pt x="41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8" y="8"/>
                    <a:pt x="70" y="10"/>
                    <a:pt x="70" y="12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0" y="18"/>
                    <a:pt x="68" y="20"/>
                    <a:pt x="66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39" y="20"/>
                    <a:pt x="37" y="18"/>
                    <a:pt x="37" y="16"/>
                  </a:cubicBezTo>
                  <a:lnTo>
                    <a:pt x="37" y="12"/>
                  </a:lnTo>
                  <a:close/>
                  <a:moveTo>
                    <a:pt x="99" y="116"/>
                  </a:moveTo>
                  <a:cubicBezTo>
                    <a:pt x="99" y="132"/>
                    <a:pt x="82" y="127"/>
                    <a:pt x="82" y="127"/>
                  </a:cubicBezTo>
                  <a:cubicBezTo>
                    <a:pt x="82" y="127"/>
                    <a:pt x="88" y="144"/>
                    <a:pt x="74" y="144"/>
                  </a:cubicBezTo>
                  <a:cubicBezTo>
                    <a:pt x="47" y="144"/>
                    <a:pt x="8" y="144"/>
                    <a:pt x="8" y="144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9" y="33"/>
                    <a:pt x="99" y="82"/>
                    <a:pt x="99" y="116"/>
                  </a:cubicBezTo>
                  <a:close/>
                  <a:moveTo>
                    <a:pt x="35" y="104"/>
                  </a:moveTo>
                  <a:cubicBezTo>
                    <a:pt x="25" y="117"/>
                    <a:pt x="25" y="117"/>
                    <a:pt x="25" y="117"/>
                  </a:cubicBezTo>
                  <a:cubicBezTo>
                    <a:pt x="23" y="111"/>
                    <a:pt x="23" y="111"/>
                    <a:pt x="23" y="111"/>
                  </a:cubicBezTo>
                  <a:cubicBezTo>
                    <a:pt x="22" y="109"/>
                    <a:pt x="20" y="108"/>
                    <a:pt x="18" y="109"/>
                  </a:cubicBezTo>
                  <a:cubicBezTo>
                    <a:pt x="17" y="110"/>
                    <a:pt x="16" y="111"/>
                    <a:pt x="17" y="113"/>
                  </a:cubicBezTo>
                  <a:cubicBezTo>
                    <a:pt x="21" y="125"/>
                    <a:pt x="21" y="125"/>
                    <a:pt x="21" y="125"/>
                  </a:cubicBezTo>
                  <a:cubicBezTo>
                    <a:pt x="22" y="126"/>
                    <a:pt x="23" y="127"/>
                    <a:pt x="24" y="127"/>
                  </a:cubicBezTo>
                  <a:cubicBezTo>
                    <a:pt x="24" y="127"/>
                    <a:pt x="24" y="127"/>
                    <a:pt x="24" y="127"/>
                  </a:cubicBezTo>
                  <a:cubicBezTo>
                    <a:pt x="24" y="127"/>
                    <a:pt x="24" y="127"/>
                    <a:pt x="25" y="127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6" y="127"/>
                    <a:pt x="26" y="127"/>
                    <a:pt x="26" y="127"/>
                  </a:cubicBezTo>
                  <a:cubicBezTo>
                    <a:pt x="26" y="127"/>
                    <a:pt x="26" y="127"/>
                    <a:pt x="26" y="127"/>
                  </a:cubicBezTo>
                  <a:cubicBezTo>
                    <a:pt x="26" y="127"/>
                    <a:pt x="27" y="126"/>
                    <a:pt x="27" y="126"/>
                  </a:cubicBezTo>
                  <a:cubicBezTo>
                    <a:pt x="40" y="108"/>
                    <a:pt x="40" y="108"/>
                    <a:pt x="40" y="108"/>
                  </a:cubicBezTo>
                  <a:cubicBezTo>
                    <a:pt x="41" y="106"/>
                    <a:pt x="41" y="104"/>
                    <a:pt x="40" y="103"/>
                  </a:cubicBezTo>
                  <a:cubicBezTo>
                    <a:pt x="38" y="102"/>
                    <a:pt x="36" y="102"/>
                    <a:pt x="35" y="104"/>
                  </a:cubicBezTo>
                  <a:close/>
                  <a:moveTo>
                    <a:pt x="35" y="75"/>
                  </a:moveTo>
                  <a:cubicBezTo>
                    <a:pt x="25" y="88"/>
                    <a:pt x="25" y="88"/>
                    <a:pt x="25" y="88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2" y="80"/>
                    <a:pt x="20" y="79"/>
                    <a:pt x="18" y="80"/>
                  </a:cubicBezTo>
                  <a:cubicBezTo>
                    <a:pt x="17" y="81"/>
                    <a:pt x="16" y="83"/>
                    <a:pt x="17" y="84"/>
                  </a:cubicBezTo>
                  <a:cubicBezTo>
                    <a:pt x="21" y="96"/>
                    <a:pt x="21" y="96"/>
                    <a:pt x="21" y="96"/>
                  </a:cubicBezTo>
                  <a:cubicBezTo>
                    <a:pt x="22" y="97"/>
                    <a:pt x="23" y="98"/>
                    <a:pt x="24" y="98"/>
                  </a:cubicBezTo>
                  <a:cubicBezTo>
                    <a:pt x="24" y="98"/>
                    <a:pt x="24" y="98"/>
                    <a:pt x="24" y="98"/>
                  </a:cubicBezTo>
                  <a:cubicBezTo>
                    <a:pt x="24" y="98"/>
                    <a:pt x="24" y="98"/>
                    <a:pt x="25" y="98"/>
                  </a:cubicBezTo>
                  <a:cubicBezTo>
                    <a:pt x="25" y="98"/>
                    <a:pt x="25" y="98"/>
                    <a:pt x="25" y="98"/>
                  </a:cubicBezTo>
                  <a:cubicBezTo>
                    <a:pt x="26" y="98"/>
                    <a:pt x="26" y="98"/>
                    <a:pt x="26" y="98"/>
                  </a:cubicBezTo>
                  <a:cubicBezTo>
                    <a:pt x="26" y="98"/>
                    <a:pt x="26" y="98"/>
                    <a:pt x="26" y="98"/>
                  </a:cubicBezTo>
                  <a:cubicBezTo>
                    <a:pt x="26" y="98"/>
                    <a:pt x="27" y="98"/>
                    <a:pt x="27" y="97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1" y="78"/>
                    <a:pt x="41" y="76"/>
                    <a:pt x="40" y="75"/>
                  </a:cubicBezTo>
                  <a:cubicBezTo>
                    <a:pt x="38" y="73"/>
                    <a:pt x="36" y="74"/>
                    <a:pt x="35" y="75"/>
                  </a:cubicBezTo>
                  <a:close/>
                  <a:moveTo>
                    <a:pt x="86" y="82"/>
                  </a:moveTo>
                  <a:cubicBezTo>
                    <a:pt x="49" y="82"/>
                    <a:pt x="49" y="82"/>
                    <a:pt x="49" y="82"/>
                  </a:cubicBezTo>
                  <a:cubicBezTo>
                    <a:pt x="47" y="82"/>
                    <a:pt x="45" y="84"/>
                    <a:pt x="45" y="86"/>
                  </a:cubicBezTo>
                  <a:cubicBezTo>
                    <a:pt x="45" y="88"/>
                    <a:pt x="47" y="90"/>
                    <a:pt x="49" y="90"/>
                  </a:cubicBezTo>
                  <a:cubicBezTo>
                    <a:pt x="86" y="90"/>
                    <a:pt x="86" y="90"/>
                    <a:pt x="86" y="90"/>
                  </a:cubicBezTo>
                  <a:cubicBezTo>
                    <a:pt x="88" y="90"/>
                    <a:pt x="90" y="88"/>
                    <a:pt x="90" y="86"/>
                  </a:cubicBezTo>
                  <a:cubicBezTo>
                    <a:pt x="90" y="84"/>
                    <a:pt x="88" y="82"/>
                    <a:pt x="86" y="82"/>
                  </a:cubicBezTo>
                  <a:close/>
                  <a:moveTo>
                    <a:pt x="86" y="53"/>
                  </a:moveTo>
                  <a:cubicBezTo>
                    <a:pt x="49" y="53"/>
                    <a:pt x="49" y="53"/>
                    <a:pt x="49" y="53"/>
                  </a:cubicBezTo>
                  <a:cubicBezTo>
                    <a:pt x="47" y="53"/>
                    <a:pt x="45" y="55"/>
                    <a:pt x="45" y="57"/>
                  </a:cubicBezTo>
                  <a:cubicBezTo>
                    <a:pt x="45" y="60"/>
                    <a:pt x="47" y="61"/>
                    <a:pt x="49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61"/>
                    <a:pt x="90" y="60"/>
                    <a:pt x="90" y="57"/>
                  </a:cubicBezTo>
                  <a:cubicBezTo>
                    <a:pt x="90" y="55"/>
                    <a:pt x="88" y="53"/>
                    <a:pt x="86" y="53"/>
                  </a:cubicBezTo>
                  <a:close/>
                  <a:moveTo>
                    <a:pt x="35" y="46"/>
                  </a:moveTo>
                  <a:cubicBezTo>
                    <a:pt x="25" y="60"/>
                    <a:pt x="25" y="60"/>
                    <a:pt x="25" y="60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2" y="51"/>
                    <a:pt x="20" y="51"/>
                    <a:pt x="18" y="51"/>
                  </a:cubicBezTo>
                  <a:cubicBezTo>
                    <a:pt x="17" y="52"/>
                    <a:pt x="16" y="54"/>
                    <a:pt x="17" y="55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22" y="68"/>
                    <a:pt x="23" y="69"/>
                    <a:pt x="24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4" y="69"/>
                    <a:pt x="24" y="70"/>
                    <a:pt x="25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7" y="69"/>
                    <a:pt x="27" y="6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49"/>
                    <a:pt x="41" y="47"/>
                    <a:pt x="40" y="46"/>
                  </a:cubicBezTo>
                  <a:cubicBezTo>
                    <a:pt x="38" y="45"/>
                    <a:pt x="36" y="45"/>
                    <a:pt x="35" y="46"/>
                  </a:cubicBezTo>
                  <a:close/>
                  <a:moveTo>
                    <a:pt x="86" y="111"/>
                  </a:moveTo>
                  <a:cubicBezTo>
                    <a:pt x="49" y="111"/>
                    <a:pt x="49" y="111"/>
                    <a:pt x="49" y="111"/>
                  </a:cubicBezTo>
                  <a:cubicBezTo>
                    <a:pt x="47" y="111"/>
                    <a:pt x="45" y="113"/>
                    <a:pt x="45" y="115"/>
                  </a:cubicBezTo>
                  <a:cubicBezTo>
                    <a:pt x="45" y="117"/>
                    <a:pt x="47" y="119"/>
                    <a:pt x="49" y="119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8" y="119"/>
                    <a:pt x="90" y="117"/>
                    <a:pt x="90" y="115"/>
                  </a:cubicBezTo>
                  <a:cubicBezTo>
                    <a:pt x="90" y="113"/>
                    <a:pt x="88" y="111"/>
                    <a:pt x="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56495" y="962253"/>
              <a:ext cx="420891" cy="438965"/>
            </a:xfrm>
            <a:custGeom>
              <a:avLst/>
              <a:gdLst>
                <a:gd name="T0" fmla="*/ 40 w 123"/>
                <a:gd name="T1" fmla="*/ 93 h 128"/>
                <a:gd name="T2" fmla="*/ 24 w 123"/>
                <a:gd name="T3" fmla="*/ 87 h 128"/>
                <a:gd name="T4" fmla="*/ 34 w 123"/>
                <a:gd name="T5" fmla="*/ 101 h 128"/>
                <a:gd name="T6" fmla="*/ 54 w 123"/>
                <a:gd name="T7" fmla="*/ 101 h 128"/>
                <a:gd name="T8" fmla="*/ 62 w 123"/>
                <a:gd name="T9" fmla="*/ 87 h 128"/>
                <a:gd name="T10" fmla="*/ 58 w 123"/>
                <a:gd name="T11" fmla="*/ 77 h 128"/>
                <a:gd name="T12" fmla="*/ 58 w 123"/>
                <a:gd name="T13" fmla="*/ 71 h 128"/>
                <a:gd name="T14" fmla="*/ 56 w 123"/>
                <a:gd name="T15" fmla="*/ 57 h 128"/>
                <a:gd name="T16" fmla="*/ 31 w 123"/>
                <a:gd name="T17" fmla="*/ 57 h 128"/>
                <a:gd name="T18" fmla="*/ 37 w 123"/>
                <a:gd name="T19" fmla="*/ 66 h 128"/>
                <a:gd name="T20" fmla="*/ 46 w 123"/>
                <a:gd name="T21" fmla="*/ 63 h 128"/>
                <a:gd name="T22" fmla="*/ 46 w 123"/>
                <a:gd name="T23" fmla="*/ 71 h 128"/>
                <a:gd name="T24" fmla="*/ 41 w 123"/>
                <a:gd name="T25" fmla="*/ 81 h 128"/>
                <a:gd name="T26" fmla="*/ 48 w 123"/>
                <a:gd name="T27" fmla="*/ 83 h 128"/>
                <a:gd name="T28" fmla="*/ 48 w 123"/>
                <a:gd name="T29" fmla="*/ 93 h 128"/>
                <a:gd name="T30" fmla="*/ 82 w 123"/>
                <a:gd name="T31" fmla="*/ 103 h 128"/>
                <a:gd name="T32" fmla="*/ 94 w 123"/>
                <a:gd name="T33" fmla="*/ 54 h 128"/>
                <a:gd name="T34" fmla="*/ 70 w 123"/>
                <a:gd name="T35" fmla="*/ 66 h 128"/>
                <a:gd name="T36" fmla="*/ 82 w 123"/>
                <a:gd name="T37" fmla="*/ 70 h 128"/>
                <a:gd name="T38" fmla="*/ 119 w 123"/>
                <a:gd name="T39" fmla="*/ 8 h 128"/>
                <a:gd name="T40" fmla="*/ 111 w 123"/>
                <a:gd name="T41" fmla="*/ 22 h 128"/>
                <a:gd name="T42" fmla="*/ 105 w 123"/>
                <a:gd name="T43" fmla="*/ 33 h 128"/>
                <a:gd name="T44" fmla="*/ 95 w 123"/>
                <a:gd name="T45" fmla="*/ 25 h 128"/>
                <a:gd name="T46" fmla="*/ 107 w 123"/>
                <a:gd name="T47" fmla="*/ 0 h 128"/>
                <a:gd name="T48" fmla="*/ 94 w 123"/>
                <a:gd name="T49" fmla="*/ 8 h 128"/>
                <a:gd name="T50" fmla="*/ 82 w 123"/>
                <a:gd name="T51" fmla="*/ 22 h 128"/>
                <a:gd name="T52" fmla="*/ 76 w 123"/>
                <a:gd name="T53" fmla="*/ 33 h 128"/>
                <a:gd name="T54" fmla="*/ 66 w 123"/>
                <a:gd name="T55" fmla="*/ 25 h 128"/>
                <a:gd name="T56" fmla="*/ 78 w 123"/>
                <a:gd name="T57" fmla="*/ 0 h 128"/>
                <a:gd name="T58" fmla="*/ 66 w 123"/>
                <a:gd name="T59" fmla="*/ 8 h 128"/>
                <a:gd name="T60" fmla="*/ 53 w 123"/>
                <a:gd name="T61" fmla="*/ 22 h 128"/>
                <a:gd name="T62" fmla="*/ 47 w 123"/>
                <a:gd name="T63" fmla="*/ 33 h 128"/>
                <a:gd name="T64" fmla="*/ 37 w 123"/>
                <a:gd name="T65" fmla="*/ 25 h 128"/>
                <a:gd name="T66" fmla="*/ 49 w 123"/>
                <a:gd name="T67" fmla="*/ 0 h 128"/>
                <a:gd name="T68" fmla="*/ 37 w 123"/>
                <a:gd name="T69" fmla="*/ 8 h 128"/>
                <a:gd name="T70" fmla="*/ 24 w 123"/>
                <a:gd name="T71" fmla="*/ 22 h 128"/>
                <a:gd name="T72" fmla="*/ 18 w 123"/>
                <a:gd name="T73" fmla="*/ 33 h 128"/>
                <a:gd name="T74" fmla="*/ 9 w 123"/>
                <a:gd name="T75" fmla="*/ 25 h 128"/>
                <a:gd name="T76" fmla="*/ 20 w 123"/>
                <a:gd name="T77" fmla="*/ 0 h 128"/>
                <a:gd name="T78" fmla="*/ 8 w 123"/>
                <a:gd name="T79" fmla="*/ 8 h 128"/>
                <a:gd name="T80" fmla="*/ 0 w 123"/>
                <a:gd name="T81" fmla="*/ 12 h 128"/>
                <a:gd name="T82" fmla="*/ 4 w 123"/>
                <a:gd name="T83" fmla="*/ 128 h 128"/>
                <a:gd name="T84" fmla="*/ 123 w 123"/>
                <a:gd name="T85" fmla="*/ 124 h 128"/>
                <a:gd name="T86" fmla="*/ 119 w 123"/>
                <a:gd name="T87" fmla="*/ 8 h 128"/>
                <a:gd name="T88" fmla="*/ 8 w 123"/>
                <a:gd name="T89" fmla="*/ 119 h 128"/>
                <a:gd name="T90" fmla="*/ 115 w 123"/>
                <a:gd name="T91" fmla="*/ 3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3" h="128">
                  <a:moveTo>
                    <a:pt x="44" y="95"/>
                  </a:moveTo>
                  <a:cubicBezTo>
                    <a:pt x="42" y="95"/>
                    <a:pt x="41" y="94"/>
                    <a:pt x="40" y="93"/>
                  </a:cubicBezTo>
                  <a:cubicBezTo>
                    <a:pt x="39" y="92"/>
                    <a:pt x="37" y="89"/>
                    <a:pt x="37" y="87"/>
                  </a:cubicBezTo>
                  <a:cubicBezTo>
                    <a:pt x="24" y="87"/>
                    <a:pt x="24" y="87"/>
                    <a:pt x="24" y="87"/>
                  </a:cubicBezTo>
                  <a:cubicBezTo>
                    <a:pt x="24" y="91"/>
                    <a:pt x="27" y="95"/>
                    <a:pt x="28" y="97"/>
                  </a:cubicBezTo>
                  <a:cubicBezTo>
                    <a:pt x="30" y="99"/>
                    <a:pt x="32" y="100"/>
                    <a:pt x="34" y="101"/>
                  </a:cubicBezTo>
                  <a:cubicBezTo>
                    <a:pt x="37" y="102"/>
                    <a:pt x="40" y="103"/>
                    <a:pt x="44" y="103"/>
                  </a:cubicBezTo>
                  <a:cubicBezTo>
                    <a:pt x="48" y="103"/>
                    <a:pt x="52" y="102"/>
                    <a:pt x="54" y="101"/>
                  </a:cubicBezTo>
                  <a:cubicBezTo>
                    <a:pt x="57" y="99"/>
                    <a:pt x="59" y="98"/>
                    <a:pt x="60" y="95"/>
                  </a:cubicBezTo>
                  <a:cubicBezTo>
                    <a:pt x="62" y="92"/>
                    <a:pt x="62" y="90"/>
                    <a:pt x="62" y="87"/>
                  </a:cubicBezTo>
                  <a:cubicBezTo>
                    <a:pt x="62" y="85"/>
                    <a:pt x="62" y="83"/>
                    <a:pt x="61" y="81"/>
                  </a:cubicBezTo>
                  <a:cubicBezTo>
                    <a:pt x="60" y="80"/>
                    <a:pt x="59" y="78"/>
                    <a:pt x="58" y="77"/>
                  </a:cubicBezTo>
                  <a:cubicBezTo>
                    <a:pt x="57" y="77"/>
                    <a:pt x="55" y="76"/>
                    <a:pt x="53" y="76"/>
                  </a:cubicBezTo>
                  <a:cubicBezTo>
                    <a:pt x="56" y="75"/>
                    <a:pt x="57" y="73"/>
                    <a:pt x="58" y="71"/>
                  </a:cubicBezTo>
                  <a:cubicBezTo>
                    <a:pt x="59" y="70"/>
                    <a:pt x="60" y="68"/>
                    <a:pt x="60" y="66"/>
                  </a:cubicBezTo>
                  <a:cubicBezTo>
                    <a:pt x="60" y="62"/>
                    <a:pt x="59" y="59"/>
                    <a:pt x="56" y="57"/>
                  </a:cubicBezTo>
                  <a:cubicBezTo>
                    <a:pt x="53" y="55"/>
                    <a:pt x="49" y="54"/>
                    <a:pt x="43" y="54"/>
                  </a:cubicBezTo>
                  <a:cubicBezTo>
                    <a:pt x="38" y="54"/>
                    <a:pt x="34" y="55"/>
                    <a:pt x="31" y="57"/>
                  </a:cubicBezTo>
                  <a:cubicBezTo>
                    <a:pt x="28" y="59"/>
                    <a:pt x="25" y="62"/>
                    <a:pt x="24" y="66"/>
                  </a:cubicBezTo>
                  <a:cubicBezTo>
                    <a:pt x="37" y="66"/>
                    <a:pt x="37" y="66"/>
                    <a:pt x="37" y="66"/>
                  </a:cubicBezTo>
                  <a:cubicBezTo>
                    <a:pt x="37" y="64"/>
                    <a:pt x="41" y="62"/>
                    <a:pt x="43" y="62"/>
                  </a:cubicBezTo>
                  <a:cubicBezTo>
                    <a:pt x="44" y="62"/>
                    <a:pt x="45" y="62"/>
                    <a:pt x="46" y="63"/>
                  </a:cubicBezTo>
                  <a:cubicBezTo>
                    <a:pt x="47" y="64"/>
                    <a:pt x="48" y="65"/>
                    <a:pt x="48" y="67"/>
                  </a:cubicBezTo>
                  <a:cubicBezTo>
                    <a:pt x="48" y="68"/>
                    <a:pt x="47" y="69"/>
                    <a:pt x="46" y="71"/>
                  </a:cubicBezTo>
                  <a:cubicBezTo>
                    <a:pt x="43" y="73"/>
                    <a:pt x="41" y="73"/>
                    <a:pt x="41" y="73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5" y="81"/>
                    <a:pt x="47" y="81"/>
                    <a:pt x="48" y="83"/>
                  </a:cubicBezTo>
                  <a:cubicBezTo>
                    <a:pt x="49" y="84"/>
                    <a:pt x="50" y="85"/>
                    <a:pt x="50" y="88"/>
                  </a:cubicBezTo>
                  <a:cubicBezTo>
                    <a:pt x="50" y="90"/>
                    <a:pt x="49" y="92"/>
                    <a:pt x="48" y="93"/>
                  </a:cubicBezTo>
                  <a:cubicBezTo>
                    <a:pt x="47" y="94"/>
                    <a:pt x="45" y="95"/>
                    <a:pt x="44" y="95"/>
                  </a:cubicBezTo>
                  <a:close/>
                  <a:moveTo>
                    <a:pt x="82" y="103"/>
                  </a:moveTo>
                  <a:cubicBezTo>
                    <a:pt x="94" y="103"/>
                    <a:pt x="94" y="103"/>
                    <a:pt x="94" y="103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1" y="60"/>
                    <a:pt x="78" y="64"/>
                    <a:pt x="70" y="66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75" y="76"/>
                    <a:pt x="78" y="74"/>
                    <a:pt x="82" y="70"/>
                  </a:cubicBezTo>
                  <a:lnTo>
                    <a:pt x="82" y="103"/>
                  </a:lnTo>
                  <a:close/>
                  <a:moveTo>
                    <a:pt x="119" y="8"/>
                  </a:moveTo>
                  <a:cubicBezTo>
                    <a:pt x="111" y="8"/>
                    <a:pt x="111" y="8"/>
                    <a:pt x="111" y="8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3" y="23"/>
                    <a:pt x="115" y="25"/>
                    <a:pt x="115" y="27"/>
                  </a:cubicBezTo>
                  <a:cubicBezTo>
                    <a:pt x="115" y="30"/>
                    <a:pt x="110" y="33"/>
                    <a:pt x="105" y="33"/>
                  </a:cubicBezTo>
                  <a:cubicBezTo>
                    <a:pt x="99" y="33"/>
                    <a:pt x="94" y="30"/>
                    <a:pt x="94" y="27"/>
                  </a:cubicBezTo>
                  <a:cubicBezTo>
                    <a:pt x="94" y="26"/>
                    <a:pt x="95" y="25"/>
                    <a:pt x="95" y="25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3"/>
                    <a:pt x="86" y="25"/>
                    <a:pt x="86" y="27"/>
                  </a:cubicBezTo>
                  <a:cubicBezTo>
                    <a:pt x="86" y="30"/>
                    <a:pt x="82" y="33"/>
                    <a:pt x="76" y="33"/>
                  </a:cubicBezTo>
                  <a:cubicBezTo>
                    <a:pt x="70" y="33"/>
                    <a:pt x="66" y="30"/>
                    <a:pt x="66" y="27"/>
                  </a:cubicBezTo>
                  <a:cubicBezTo>
                    <a:pt x="66" y="26"/>
                    <a:pt x="66" y="25"/>
                    <a:pt x="66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6" y="23"/>
                    <a:pt x="57" y="25"/>
                    <a:pt x="57" y="27"/>
                  </a:cubicBezTo>
                  <a:cubicBezTo>
                    <a:pt x="57" y="30"/>
                    <a:pt x="53" y="33"/>
                    <a:pt x="47" y="33"/>
                  </a:cubicBezTo>
                  <a:cubicBezTo>
                    <a:pt x="41" y="33"/>
                    <a:pt x="37" y="30"/>
                    <a:pt x="37" y="27"/>
                  </a:cubicBezTo>
                  <a:cubicBezTo>
                    <a:pt x="37" y="26"/>
                    <a:pt x="37" y="25"/>
                    <a:pt x="37" y="25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7" y="23"/>
                    <a:pt x="29" y="25"/>
                    <a:pt x="29" y="27"/>
                  </a:cubicBezTo>
                  <a:cubicBezTo>
                    <a:pt x="29" y="30"/>
                    <a:pt x="24" y="33"/>
                    <a:pt x="18" y="33"/>
                  </a:cubicBezTo>
                  <a:cubicBezTo>
                    <a:pt x="13" y="33"/>
                    <a:pt x="8" y="30"/>
                    <a:pt x="8" y="27"/>
                  </a:cubicBezTo>
                  <a:cubicBezTo>
                    <a:pt x="8" y="26"/>
                    <a:pt x="8" y="25"/>
                    <a:pt x="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10"/>
                    <a:pt x="0" y="12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6"/>
                    <a:pt x="2" y="128"/>
                    <a:pt x="4" y="128"/>
                  </a:cubicBezTo>
                  <a:cubicBezTo>
                    <a:pt x="119" y="128"/>
                    <a:pt x="119" y="128"/>
                    <a:pt x="119" y="128"/>
                  </a:cubicBezTo>
                  <a:cubicBezTo>
                    <a:pt x="121" y="128"/>
                    <a:pt x="123" y="126"/>
                    <a:pt x="123" y="124"/>
                  </a:cubicBezTo>
                  <a:cubicBezTo>
                    <a:pt x="123" y="12"/>
                    <a:pt x="123" y="12"/>
                    <a:pt x="123" y="12"/>
                  </a:cubicBezTo>
                  <a:cubicBezTo>
                    <a:pt x="123" y="10"/>
                    <a:pt x="121" y="8"/>
                    <a:pt x="119" y="8"/>
                  </a:cubicBezTo>
                  <a:close/>
                  <a:moveTo>
                    <a:pt x="115" y="119"/>
                  </a:moveTo>
                  <a:cubicBezTo>
                    <a:pt x="8" y="119"/>
                    <a:pt x="8" y="119"/>
                    <a:pt x="8" y="119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115" y="37"/>
                    <a:pt x="115" y="37"/>
                    <a:pt x="115" y="37"/>
                  </a:cubicBezTo>
                  <a:lnTo>
                    <a:pt x="115" y="11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40998" y="962253"/>
              <a:ext cx="503520" cy="438965"/>
            </a:xfrm>
            <a:custGeom>
              <a:avLst/>
              <a:gdLst>
                <a:gd name="T0" fmla="*/ 64 w 148"/>
                <a:gd name="T1" fmla="*/ 121 h 128"/>
                <a:gd name="T2" fmla="*/ 64 w 148"/>
                <a:gd name="T3" fmla="*/ 123 h 128"/>
                <a:gd name="T4" fmla="*/ 74 w 148"/>
                <a:gd name="T5" fmla="*/ 128 h 128"/>
                <a:gd name="T6" fmla="*/ 83 w 148"/>
                <a:gd name="T7" fmla="*/ 123 h 128"/>
                <a:gd name="T8" fmla="*/ 83 w 148"/>
                <a:gd name="T9" fmla="*/ 121 h 128"/>
                <a:gd name="T10" fmla="*/ 93 w 148"/>
                <a:gd name="T11" fmla="*/ 118 h 128"/>
                <a:gd name="T12" fmla="*/ 148 w 148"/>
                <a:gd name="T13" fmla="*/ 123 h 128"/>
                <a:gd name="T14" fmla="*/ 148 w 148"/>
                <a:gd name="T15" fmla="*/ 24 h 128"/>
                <a:gd name="T16" fmla="*/ 139 w 148"/>
                <a:gd name="T17" fmla="*/ 23 h 128"/>
                <a:gd name="T18" fmla="*/ 139 w 148"/>
                <a:gd name="T19" fmla="*/ 109 h 128"/>
                <a:gd name="T20" fmla="*/ 94 w 148"/>
                <a:gd name="T21" fmla="*/ 104 h 128"/>
                <a:gd name="T22" fmla="*/ 77 w 148"/>
                <a:gd name="T23" fmla="*/ 119 h 128"/>
                <a:gd name="T24" fmla="*/ 75 w 148"/>
                <a:gd name="T25" fmla="*/ 118 h 128"/>
                <a:gd name="T26" fmla="*/ 89 w 148"/>
                <a:gd name="T27" fmla="*/ 99 h 128"/>
                <a:gd name="T28" fmla="*/ 131 w 148"/>
                <a:gd name="T29" fmla="*/ 96 h 128"/>
                <a:gd name="T30" fmla="*/ 131 w 148"/>
                <a:gd name="T31" fmla="*/ 0 h 128"/>
                <a:gd name="T32" fmla="*/ 111 w 148"/>
                <a:gd name="T33" fmla="*/ 5 h 128"/>
                <a:gd name="T34" fmla="*/ 111 w 148"/>
                <a:gd name="T35" fmla="*/ 76 h 128"/>
                <a:gd name="T36" fmla="*/ 100 w 148"/>
                <a:gd name="T37" fmla="*/ 70 h 128"/>
                <a:gd name="T38" fmla="*/ 90 w 148"/>
                <a:gd name="T39" fmla="*/ 83 h 128"/>
                <a:gd name="T40" fmla="*/ 90 w 148"/>
                <a:gd name="T41" fmla="*/ 11 h 128"/>
                <a:gd name="T42" fmla="*/ 90 w 148"/>
                <a:gd name="T43" fmla="*/ 12 h 128"/>
                <a:gd name="T44" fmla="*/ 74 w 148"/>
                <a:gd name="T45" fmla="*/ 26 h 128"/>
                <a:gd name="T46" fmla="*/ 57 w 148"/>
                <a:gd name="T47" fmla="*/ 12 h 128"/>
                <a:gd name="T48" fmla="*/ 16 w 148"/>
                <a:gd name="T49" fmla="*/ 0 h 128"/>
                <a:gd name="T50" fmla="*/ 16 w 148"/>
                <a:gd name="T51" fmla="*/ 96 h 128"/>
                <a:gd name="T52" fmla="*/ 57 w 148"/>
                <a:gd name="T53" fmla="*/ 99 h 128"/>
                <a:gd name="T54" fmla="*/ 72 w 148"/>
                <a:gd name="T55" fmla="*/ 118 h 128"/>
                <a:gd name="T56" fmla="*/ 70 w 148"/>
                <a:gd name="T57" fmla="*/ 119 h 128"/>
                <a:gd name="T58" fmla="*/ 53 w 148"/>
                <a:gd name="T59" fmla="*/ 104 h 128"/>
                <a:gd name="T60" fmla="*/ 8 w 148"/>
                <a:gd name="T61" fmla="*/ 109 h 128"/>
                <a:gd name="T62" fmla="*/ 8 w 148"/>
                <a:gd name="T63" fmla="*/ 23 h 128"/>
                <a:gd name="T64" fmla="*/ 0 w 148"/>
                <a:gd name="T65" fmla="*/ 24 h 128"/>
                <a:gd name="T66" fmla="*/ 0 w 148"/>
                <a:gd name="T67" fmla="*/ 123 h 128"/>
                <a:gd name="T68" fmla="*/ 54 w 148"/>
                <a:gd name="T69" fmla="*/ 118 h 128"/>
                <a:gd name="T70" fmla="*/ 64 w 148"/>
                <a:gd name="T71" fmla="*/ 12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8" h="128">
                  <a:moveTo>
                    <a:pt x="64" y="121"/>
                  </a:moveTo>
                  <a:cubicBezTo>
                    <a:pt x="64" y="122"/>
                    <a:pt x="64" y="122"/>
                    <a:pt x="64" y="123"/>
                  </a:cubicBezTo>
                  <a:cubicBezTo>
                    <a:pt x="64" y="126"/>
                    <a:pt x="68" y="128"/>
                    <a:pt x="74" y="128"/>
                  </a:cubicBezTo>
                  <a:cubicBezTo>
                    <a:pt x="79" y="128"/>
                    <a:pt x="83" y="126"/>
                    <a:pt x="83" y="123"/>
                  </a:cubicBezTo>
                  <a:cubicBezTo>
                    <a:pt x="83" y="122"/>
                    <a:pt x="83" y="122"/>
                    <a:pt x="83" y="121"/>
                  </a:cubicBezTo>
                  <a:cubicBezTo>
                    <a:pt x="86" y="120"/>
                    <a:pt x="89" y="118"/>
                    <a:pt x="93" y="118"/>
                  </a:cubicBezTo>
                  <a:cubicBezTo>
                    <a:pt x="115" y="118"/>
                    <a:pt x="148" y="123"/>
                    <a:pt x="148" y="123"/>
                  </a:cubicBezTo>
                  <a:cubicBezTo>
                    <a:pt x="148" y="24"/>
                    <a:pt x="148" y="24"/>
                    <a:pt x="148" y="24"/>
                  </a:cubicBezTo>
                  <a:cubicBezTo>
                    <a:pt x="148" y="24"/>
                    <a:pt x="144" y="23"/>
                    <a:pt x="139" y="23"/>
                  </a:cubicBezTo>
                  <a:cubicBezTo>
                    <a:pt x="139" y="109"/>
                    <a:pt x="139" y="109"/>
                    <a:pt x="139" y="109"/>
                  </a:cubicBezTo>
                  <a:cubicBezTo>
                    <a:pt x="139" y="109"/>
                    <a:pt x="113" y="98"/>
                    <a:pt x="94" y="104"/>
                  </a:cubicBezTo>
                  <a:cubicBezTo>
                    <a:pt x="87" y="106"/>
                    <a:pt x="81" y="114"/>
                    <a:pt x="77" y="119"/>
                  </a:cubicBezTo>
                  <a:cubicBezTo>
                    <a:pt x="76" y="118"/>
                    <a:pt x="76" y="118"/>
                    <a:pt x="75" y="118"/>
                  </a:cubicBezTo>
                  <a:cubicBezTo>
                    <a:pt x="78" y="113"/>
                    <a:pt x="83" y="103"/>
                    <a:pt x="89" y="99"/>
                  </a:cubicBezTo>
                  <a:cubicBezTo>
                    <a:pt x="107" y="91"/>
                    <a:pt x="131" y="96"/>
                    <a:pt x="131" y="96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0"/>
                    <a:pt x="122" y="2"/>
                    <a:pt x="111" y="5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00" y="70"/>
                    <a:pt x="100" y="70"/>
                    <a:pt x="100" y="70"/>
                  </a:cubicBezTo>
                  <a:cubicBezTo>
                    <a:pt x="90" y="83"/>
                    <a:pt x="90" y="83"/>
                    <a:pt x="90" y="83"/>
                  </a:cubicBezTo>
                  <a:cubicBezTo>
                    <a:pt x="90" y="11"/>
                    <a:pt x="90" y="11"/>
                    <a:pt x="90" y="11"/>
                  </a:cubicBezTo>
                  <a:cubicBezTo>
                    <a:pt x="90" y="11"/>
                    <a:pt x="90" y="11"/>
                    <a:pt x="90" y="12"/>
                  </a:cubicBezTo>
                  <a:cubicBezTo>
                    <a:pt x="81" y="15"/>
                    <a:pt x="74" y="26"/>
                    <a:pt x="74" y="26"/>
                  </a:cubicBezTo>
                  <a:cubicBezTo>
                    <a:pt x="74" y="26"/>
                    <a:pt x="66" y="15"/>
                    <a:pt x="57" y="12"/>
                  </a:cubicBezTo>
                  <a:cubicBezTo>
                    <a:pt x="40" y="5"/>
                    <a:pt x="16" y="0"/>
                    <a:pt x="16" y="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96"/>
                    <a:pt x="40" y="91"/>
                    <a:pt x="57" y="99"/>
                  </a:cubicBezTo>
                  <a:cubicBezTo>
                    <a:pt x="64" y="103"/>
                    <a:pt x="69" y="113"/>
                    <a:pt x="72" y="118"/>
                  </a:cubicBezTo>
                  <a:cubicBezTo>
                    <a:pt x="71" y="118"/>
                    <a:pt x="71" y="118"/>
                    <a:pt x="70" y="119"/>
                  </a:cubicBezTo>
                  <a:cubicBezTo>
                    <a:pt x="67" y="114"/>
                    <a:pt x="60" y="106"/>
                    <a:pt x="53" y="104"/>
                  </a:cubicBezTo>
                  <a:cubicBezTo>
                    <a:pt x="34" y="98"/>
                    <a:pt x="8" y="109"/>
                    <a:pt x="8" y="109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3" y="23"/>
                    <a:pt x="0" y="24"/>
                    <a:pt x="0" y="2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3"/>
                    <a:pt x="32" y="118"/>
                    <a:pt x="54" y="118"/>
                  </a:cubicBezTo>
                  <a:cubicBezTo>
                    <a:pt x="58" y="118"/>
                    <a:pt x="61" y="120"/>
                    <a:pt x="64" y="1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864234" y="975165"/>
              <a:ext cx="506102" cy="410562"/>
            </a:xfrm>
            <a:custGeom>
              <a:avLst/>
              <a:gdLst>
                <a:gd name="T0" fmla="*/ 12 w 148"/>
                <a:gd name="T1" fmla="*/ 66 h 120"/>
                <a:gd name="T2" fmla="*/ 52 w 148"/>
                <a:gd name="T3" fmla="*/ 66 h 120"/>
                <a:gd name="T4" fmla="*/ 66 w 148"/>
                <a:gd name="T5" fmla="*/ 66 h 120"/>
                <a:gd name="T6" fmla="*/ 52 w 148"/>
                <a:gd name="T7" fmla="*/ 70 h 120"/>
                <a:gd name="T8" fmla="*/ 12 w 148"/>
                <a:gd name="T9" fmla="*/ 87 h 120"/>
                <a:gd name="T10" fmla="*/ 66 w 148"/>
                <a:gd name="T11" fmla="*/ 87 h 120"/>
                <a:gd name="T12" fmla="*/ 52 w 148"/>
                <a:gd name="T13" fmla="*/ 70 h 120"/>
                <a:gd name="T14" fmla="*/ 12 w 148"/>
                <a:gd name="T15" fmla="*/ 41 h 120"/>
                <a:gd name="T16" fmla="*/ 52 w 148"/>
                <a:gd name="T17" fmla="*/ 41 h 120"/>
                <a:gd name="T18" fmla="*/ 66 w 148"/>
                <a:gd name="T19" fmla="*/ 41 h 120"/>
                <a:gd name="T20" fmla="*/ 52 w 148"/>
                <a:gd name="T21" fmla="*/ 46 h 120"/>
                <a:gd name="T22" fmla="*/ 12 w 148"/>
                <a:gd name="T23" fmla="*/ 62 h 120"/>
                <a:gd name="T24" fmla="*/ 66 w 148"/>
                <a:gd name="T25" fmla="*/ 62 h 120"/>
                <a:gd name="T26" fmla="*/ 52 w 148"/>
                <a:gd name="T27" fmla="*/ 46 h 120"/>
                <a:gd name="T28" fmla="*/ 12 w 148"/>
                <a:gd name="T29" fmla="*/ 29 h 120"/>
                <a:gd name="T30" fmla="*/ 52 w 148"/>
                <a:gd name="T31" fmla="*/ 29 h 120"/>
                <a:gd name="T32" fmla="*/ 66 w 148"/>
                <a:gd name="T33" fmla="*/ 29 h 120"/>
                <a:gd name="T34" fmla="*/ 82 w 148"/>
                <a:gd name="T35" fmla="*/ 29 h 120"/>
                <a:gd name="T36" fmla="*/ 95 w 148"/>
                <a:gd name="T37" fmla="*/ 29 h 120"/>
                <a:gd name="T38" fmla="*/ 135 w 148"/>
                <a:gd name="T39" fmla="*/ 29 h 120"/>
                <a:gd name="T40" fmla="*/ 82 w 148"/>
                <a:gd name="T41" fmla="*/ 29 h 120"/>
                <a:gd name="T42" fmla="*/ 82 w 148"/>
                <a:gd name="T43" fmla="*/ 50 h 120"/>
                <a:gd name="T44" fmla="*/ 135 w 148"/>
                <a:gd name="T45" fmla="*/ 50 h 120"/>
                <a:gd name="T46" fmla="*/ 95 w 148"/>
                <a:gd name="T47" fmla="*/ 33 h 120"/>
                <a:gd name="T48" fmla="*/ 82 w 148"/>
                <a:gd name="T49" fmla="*/ 54 h 120"/>
                <a:gd name="T50" fmla="*/ 95 w 148"/>
                <a:gd name="T51" fmla="*/ 54 h 120"/>
                <a:gd name="T52" fmla="*/ 135 w 148"/>
                <a:gd name="T53" fmla="*/ 54 h 120"/>
                <a:gd name="T54" fmla="*/ 82 w 148"/>
                <a:gd name="T55" fmla="*/ 54 h 120"/>
                <a:gd name="T56" fmla="*/ 82 w 148"/>
                <a:gd name="T57" fmla="*/ 87 h 120"/>
                <a:gd name="T58" fmla="*/ 135 w 148"/>
                <a:gd name="T59" fmla="*/ 87 h 120"/>
                <a:gd name="T60" fmla="*/ 95 w 148"/>
                <a:gd name="T61" fmla="*/ 70 h 120"/>
                <a:gd name="T62" fmla="*/ 82 w 148"/>
                <a:gd name="T63" fmla="*/ 66 h 120"/>
                <a:gd name="T64" fmla="*/ 95 w 148"/>
                <a:gd name="T65" fmla="*/ 66 h 120"/>
                <a:gd name="T66" fmla="*/ 135 w 148"/>
                <a:gd name="T67" fmla="*/ 66 h 120"/>
                <a:gd name="T68" fmla="*/ 82 w 148"/>
                <a:gd name="T69" fmla="*/ 66 h 120"/>
                <a:gd name="T70" fmla="*/ 74 w 148"/>
                <a:gd name="T71" fmla="*/ 17 h 120"/>
                <a:gd name="T72" fmla="*/ 0 w 148"/>
                <a:gd name="T73" fmla="*/ 13 h 120"/>
                <a:gd name="T74" fmla="*/ 54 w 148"/>
                <a:gd name="T75" fmla="*/ 111 h 120"/>
                <a:gd name="T76" fmla="*/ 64 w 148"/>
                <a:gd name="T77" fmla="*/ 115 h 120"/>
                <a:gd name="T78" fmla="*/ 84 w 148"/>
                <a:gd name="T79" fmla="*/ 115 h 120"/>
                <a:gd name="T80" fmla="*/ 93 w 148"/>
                <a:gd name="T81" fmla="*/ 111 h 120"/>
                <a:gd name="T82" fmla="*/ 148 w 148"/>
                <a:gd name="T83" fmla="*/ 13 h 120"/>
                <a:gd name="T84" fmla="*/ 70 w 148"/>
                <a:gd name="T85" fmla="*/ 111 h 120"/>
                <a:gd name="T86" fmla="*/ 8 w 148"/>
                <a:gd name="T87" fmla="*/ 107 h 120"/>
                <a:gd name="T88" fmla="*/ 53 w 148"/>
                <a:gd name="T89" fmla="*/ 7 h 120"/>
                <a:gd name="T90" fmla="*/ 70 w 148"/>
                <a:gd name="T91" fmla="*/ 111 h 120"/>
                <a:gd name="T92" fmla="*/ 98 w 148"/>
                <a:gd name="T93" fmla="*/ 96 h 120"/>
                <a:gd name="T94" fmla="*/ 78 w 148"/>
                <a:gd name="T95" fmla="*/ 23 h 120"/>
                <a:gd name="T96" fmla="*/ 140 w 148"/>
                <a:gd name="T97" fmla="*/ 1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8" h="120">
                  <a:moveTo>
                    <a:pt x="52" y="58"/>
                  </a:moveTo>
                  <a:cubicBezTo>
                    <a:pt x="36" y="58"/>
                    <a:pt x="12" y="66"/>
                    <a:pt x="12" y="66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36" y="66"/>
                    <a:pt x="52" y="66"/>
                  </a:cubicBezTo>
                  <a:cubicBezTo>
                    <a:pt x="60" y="66"/>
                    <a:pt x="66" y="74"/>
                    <a:pt x="66" y="74"/>
                  </a:cubicBezTo>
                  <a:cubicBezTo>
                    <a:pt x="66" y="66"/>
                    <a:pt x="66" y="66"/>
                    <a:pt x="66" y="66"/>
                  </a:cubicBezTo>
                  <a:cubicBezTo>
                    <a:pt x="66" y="66"/>
                    <a:pt x="60" y="58"/>
                    <a:pt x="52" y="58"/>
                  </a:cubicBezTo>
                  <a:close/>
                  <a:moveTo>
                    <a:pt x="52" y="70"/>
                  </a:moveTo>
                  <a:cubicBezTo>
                    <a:pt x="36" y="70"/>
                    <a:pt x="12" y="78"/>
                    <a:pt x="12" y="78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2" y="87"/>
                    <a:pt x="36" y="78"/>
                    <a:pt x="52" y="78"/>
                  </a:cubicBezTo>
                  <a:cubicBezTo>
                    <a:pt x="60" y="78"/>
                    <a:pt x="66" y="87"/>
                    <a:pt x="66" y="87"/>
                  </a:cubicBezTo>
                  <a:cubicBezTo>
                    <a:pt x="66" y="78"/>
                    <a:pt x="66" y="78"/>
                    <a:pt x="66" y="78"/>
                  </a:cubicBezTo>
                  <a:cubicBezTo>
                    <a:pt x="66" y="78"/>
                    <a:pt x="60" y="70"/>
                    <a:pt x="52" y="70"/>
                  </a:cubicBezTo>
                  <a:close/>
                  <a:moveTo>
                    <a:pt x="52" y="33"/>
                  </a:moveTo>
                  <a:cubicBezTo>
                    <a:pt x="36" y="33"/>
                    <a:pt x="12" y="41"/>
                    <a:pt x="12" y="4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36" y="41"/>
                    <a:pt x="52" y="41"/>
                  </a:cubicBezTo>
                  <a:cubicBezTo>
                    <a:pt x="60" y="41"/>
                    <a:pt x="66" y="50"/>
                    <a:pt x="66" y="50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0" y="33"/>
                    <a:pt x="52" y="33"/>
                  </a:cubicBezTo>
                  <a:close/>
                  <a:moveTo>
                    <a:pt x="52" y="46"/>
                  </a:moveTo>
                  <a:cubicBezTo>
                    <a:pt x="36" y="46"/>
                    <a:pt x="12" y="54"/>
                    <a:pt x="12" y="54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36" y="54"/>
                    <a:pt x="52" y="54"/>
                  </a:cubicBezTo>
                  <a:cubicBezTo>
                    <a:pt x="60" y="54"/>
                    <a:pt x="66" y="62"/>
                    <a:pt x="66" y="62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66" y="54"/>
                    <a:pt x="60" y="46"/>
                    <a:pt x="52" y="46"/>
                  </a:cubicBezTo>
                  <a:close/>
                  <a:moveTo>
                    <a:pt x="52" y="21"/>
                  </a:moveTo>
                  <a:cubicBezTo>
                    <a:pt x="36" y="21"/>
                    <a:pt x="12" y="29"/>
                    <a:pt x="12" y="29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36" y="29"/>
                    <a:pt x="52" y="29"/>
                  </a:cubicBezTo>
                  <a:cubicBezTo>
                    <a:pt x="60" y="29"/>
                    <a:pt x="66" y="37"/>
                    <a:pt x="66" y="37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6" y="29"/>
                    <a:pt x="60" y="21"/>
                    <a:pt x="52" y="21"/>
                  </a:cubicBezTo>
                  <a:close/>
                  <a:moveTo>
                    <a:pt x="82" y="29"/>
                  </a:moveTo>
                  <a:cubicBezTo>
                    <a:pt x="82" y="37"/>
                    <a:pt x="82" y="37"/>
                    <a:pt x="82" y="37"/>
                  </a:cubicBezTo>
                  <a:cubicBezTo>
                    <a:pt x="82" y="37"/>
                    <a:pt x="88" y="29"/>
                    <a:pt x="95" y="29"/>
                  </a:cubicBezTo>
                  <a:cubicBezTo>
                    <a:pt x="111" y="29"/>
                    <a:pt x="135" y="37"/>
                    <a:pt x="135" y="37"/>
                  </a:cubicBezTo>
                  <a:cubicBezTo>
                    <a:pt x="135" y="29"/>
                    <a:pt x="135" y="29"/>
                    <a:pt x="135" y="29"/>
                  </a:cubicBezTo>
                  <a:cubicBezTo>
                    <a:pt x="135" y="29"/>
                    <a:pt x="111" y="21"/>
                    <a:pt x="95" y="21"/>
                  </a:cubicBezTo>
                  <a:cubicBezTo>
                    <a:pt x="88" y="21"/>
                    <a:pt x="82" y="29"/>
                    <a:pt x="82" y="29"/>
                  </a:cubicBezTo>
                  <a:close/>
                  <a:moveTo>
                    <a:pt x="82" y="41"/>
                  </a:move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8" y="41"/>
                    <a:pt x="95" y="41"/>
                  </a:cubicBezTo>
                  <a:cubicBezTo>
                    <a:pt x="111" y="41"/>
                    <a:pt x="135" y="50"/>
                    <a:pt x="135" y="50"/>
                  </a:cubicBezTo>
                  <a:cubicBezTo>
                    <a:pt x="135" y="41"/>
                    <a:pt x="135" y="41"/>
                    <a:pt x="135" y="41"/>
                  </a:cubicBezTo>
                  <a:cubicBezTo>
                    <a:pt x="135" y="41"/>
                    <a:pt x="111" y="33"/>
                    <a:pt x="95" y="33"/>
                  </a:cubicBezTo>
                  <a:cubicBezTo>
                    <a:pt x="88" y="33"/>
                    <a:pt x="82" y="41"/>
                    <a:pt x="82" y="41"/>
                  </a:cubicBezTo>
                  <a:close/>
                  <a:moveTo>
                    <a:pt x="82" y="54"/>
                  </a:moveTo>
                  <a:cubicBezTo>
                    <a:pt x="82" y="62"/>
                    <a:pt x="82" y="62"/>
                    <a:pt x="82" y="62"/>
                  </a:cubicBezTo>
                  <a:cubicBezTo>
                    <a:pt x="82" y="62"/>
                    <a:pt x="88" y="54"/>
                    <a:pt x="95" y="54"/>
                  </a:cubicBezTo>
                  <a:cubicBezTo>
                    <a:pt x="111" y="54"/>
                    <a:pt x="135" y="62"/>
                    <a:pt x="135" y="62"/>
                  </a:cubicBezTo>
                  <a:cubicBezTo>
                    <a:pt x="135" y="54"/>
                    <a:pt x="135" y="54"/>
                    <a:pt x="135" y="54"/>
                  </a:cubicBezTo>
                  <a:cubicBezTo>
                    <a:pt x="135" y="54"/>
                    <a:pt x="111" y="46"/>
                    <a:pt x="95" y="46"/>
                  </a:cubicBezTo>
                  <a:cubicBezTo>
                    <a:pt x="88" y="46"/>
                    <a:pt x="82" y="54"/>
                    <a:pt x="82" y="54"/>
                  </a:cubicBezTo>
                  <a:close/>
                  <a:moveTo>
                    <a:pt x="82" y="78"/>
                  </a:moveTo>
                  <a:cubicBezTo>
                    <a:pt x="82" y="87"/>
                    <a:pt x="82" y="87"/>
                    <a:pt x="82" y="87"/>
                  </a:cubicBezTo>
                  <a:cubicBezTo>
                    <a:pt x="82" y="87"/>
                    <a:pt x="88" y="78"/>
                    <a:pt x="95" y="78"/>
                  </a:cubicBezTo>
                  <a:cubicBezTo>
                    <a:pt x="111" y="78"/>
                    <a:pt x="135" y="87"/>
                    <a:pt x="135" y="87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5" y="78"/>
                    <a:pt x="111" y="70"/>
                    <a:pt x="95" y="70"/>
                  </a:cubicBezTo>
                  <a:cubicBezTo>
                    <a:pt x="88" y="70"/>
                    <a:pt x="82" y="78"/>
                    <a:pt x="82" y="78"/>
                  </a:cubicBezTo>
                  <a:close/>
                  <a:moveTo>
                    <a:pt x="82" y="66"/>
                  </a:move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8" y="66"/>
                    <a:pt x="95" y="66"/>
                  </a:cubicBezTo>
                  <a:cubicBezTo>
                    <a:pt x="111" y="66"/>
                    <a:pt x="135" y="74"/>
                    <a:pt x="135" y="74"/>
                  </a:cubicBezTo>
                  <a:cubicBezTo>
                    <a:pt x="135" y="66"/>
                    <a:pt x="135" y="66"/>
                    <a:pt x="135" y="66"/>
                  </a:cubicBezTo>
                  <a:cubicBezTo>
                    <a:pt x="135" y="66"/>
                    <a:pt x="111" y="58"/>
                    <a:pt x="95" y="58"/>
                  </a:cubicBezTo>
                  <a:cubicBezTo>
                    <a:pt x="88" y="58"/>
                    <a:pt x="82" y="66"/>
                    <a:pt x="82" y="66"/>
                  </a:cubicBezTo>
                  <a:close/>
                  <a:moveTo>
                    <a:pt x="93" y="0"/>
                  </a:moveTo>
                  <a:cubicBezTo>
                    <a:pt x="78" y="0"/>
                    <a:pt x="74" y="17"/>
                    <a:pt x="74" y="17"/>
                  </a:cubicBezTo>
                  <a:cubicBezTo>
                    <a:pt x="74" y="17"/>
                    <a:pt x="70" y="0"/>
                    <a:pt x="54" y="0"/>
                  </a:cubicBezTo>
                  <a:cubicBezTo>
                    <a:pt x="20" y="0"/>
                    <a:pt x="0" y="13"/>
                    <a:pt x="0" y="13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32" y="111"/>
                    <a:pt x="54" y="111"/>
                  </a:cubicBezTo>
                  <a:cubicBezTo>
                    <a:pt x="58" y="111"/>
                    <a:pt x="62" y="112"/>
                    <a:pt x="65" y="113"/>
                  </a:cubicBezTo>
                  <a:cubicBezTo>
                    <a:pt x="64" y="114"/>
                    <a:pt x="64" y="114"/>
                    <a:pt x="64" y="115"/>
                  </a:cubicBezTo>
                  <a:cubicBezTo>
                    <a:pt x="64" y="118"/>
                    <a:pt x="68" y="120"/>
                    <a:pt x="74" y="120"/>
                  </a:cubicBezTo>
                  <a:cubicBezTo>
                    <a:pt x="79" y="120"/>
                    <a:pt x="84" y="118"/>
                    <a:pt x="84" y="115"/>
                  </a:cubicBezTo>
                  <a:cubicBezTo>
                    <a:pt x="84" y="114"/>
                    <a:pt x="83" y="114"/>
                    <a:pt x="83" y="113"/>
                  </a:cubicBezTo>
                  <a:cubicBezTo>
                    <a:pt x="86" y="112"/>
                    <a:pt x="89" y="111"/>
                    <a:pt x="93" y="111"/>
                  </a:cubicBezTo>
                  <a:cubicBezTo>
                    <a:pt x="115" y="111"/>
                    <a:pt x="148" y="115"/>
                    <a:pt x="148" y="115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7" y="0"/>
                    <a:pt x="93" y="0"/>
                  </a:cubicBezTo>
                  <a:close/>
                  <a:moveTo>
                    <a:pt x="70" y="111"/>
                  </a:moveTo>
                  <a:cubicBezTo>
                    <a:pt x="70" y="111"/>
                    <a:pt x="66" y="96"/>
                    <a:pt x="49" y="96"/>
                  </a:cubicBezTo>
                  <a:cubicBezTo>
                    <a:pt x="33" y="96"/>
                    <a:pt x="8" y="107"/>
                    <a:pt x="8" y="107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20" y="7"/>
                    <a:pt x="53" y="7"/>
                  </a:cubicBezTo>
                  <a:cubicBezTo>
                    <a:pt x="66" y="7"/>
                    <a:pt x="70" y="23"/>
                    <a:pt x="70" y="23"/>
                  </a:cubicBezTo>
                  <a:lnTo>
                    <a:pt x="70" y="111"/>
                  </a:lnTo>
                  <a:close/>
                  <a:moveTo>
                    <a:pt x="140" y="107"/>
                  </a:moveTo>
                  <a:cubicBezTo>
                    <a:pt x="140" y="107"/>
                    <a:pt x="115" y="96"/>
                    <a:pt x="98" y="96"/>
                  </a:cubicBezTo>
                  <a:cubicBezTo>
                    <a:pt x="82" y="96"/>
                    <a:pt x="78" y="111"/>
                    <a:pt x="78" y="111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3"/>
                    <a:pt x="82" y="7"/>
                    <a:pt x="94" y="7"/>
                  </a:cubicBezTo>
                  <a:cubicBezTo>
                    <a:pt x="127" y="7"/>
                    <a:pt x="140" y="19"/>
                    <a:pt x="140" y="19"/>
                  </a:cubicBezTo>
                  <a:lnTo>
                    <a:pt x="140" y="1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987469" y="895118"/>
              <a:ext cx="519012" cy="506102"/>
            </a:xfrm>
            <a:custGeom>
              <a:avLst/>
              <a:gdLst>
                <a:gd name="T0" fmla="*/ 127 w 152"/>
                <a:gd name="T1" fmla="*/ 123 h 148"/>
                <a:gd name="T2" fmla="*/ 94 w 152"/>
                <a:gd name="T3" fmla="*/ 123 h 148"/>
                <a:gd name="T4" fmla="*/ 94 w 152"/>
                <a:gd name="T5" fmla="*/ 131 h 148"/>
                <a:gd name="T6" fmla="*/ 127 w 152"/>
                <a:gd name="T7" fmla="*/ 131 h 148"/>
                <a:gd name="T8" fmla="*/ 127 w 152"/>
                <a:gd name="T9" fmla="*/ 123 h 148"/>
                <a:gd name="T10" fmla="*/ 140 w 152"/>
                <a:gd name="T11" fmla="*/ 32 h 148"/>
                <a:gd name="T12" fmla="*/ 119 w 152"/>
                <a:gd name="T13" fmla="*/ 32 h 148"/>
                <a:gd name="T14" fmla="*/ 74 w 152"/>
                <a:gd name="T15" fmla="*/ 0 h 148"/>
                <a:gd name="T16" fmla="*/ 29 w 152"/>
                <a:gd name="T17" fmla="*/ 32 h 148"/>
                <a:gd name="T18" fmla="*/ 12 w 152"/>
                <a:gd name="T19" fmla="*/ 32 h 148"/>
                <a:gd name="T20" fmla="*/ 0 w 152"/>
                <a:gd name="T21" fmla="*/ 45 h 148"/>
                <a:gd name="T22" fmla="*/ 0 w 152"/>
                <a:gd name="T23" fmla="*/ 135 h 148"/>
                <a:gd name="T24" fmla="*/ 12 w 152"/>
                <a:gd name="T25" fmla="*/ 148 h 148"/>
                <a:gd name="T26" fmla="*/ 140 w 152"/>
                <a:gd name="T27" fmla="*/ 148 h 148"/>
                <a:gd name="T28" fmla="*/ 152 w 152"/>
                <a:gd name="T29" fmla="*/ 135 h 148"/>
                <a:gd name="T30" fmla="*/ 152 w 152"/>
                <a:gd name="T31" fmla="*/ 45 h 148"/>
                <a:gd name="T32" fmla="*/ 140 w 152"/>
                <a:gd name="T33" fmla="*/ 32 h 148"/>
                <a:gd name="T34" fmla="*/ 74 w 152"/>
                <a:gd name="T35" fmla="*/ 6 h 148"/>
                <a:gd name="T36" fmla="*/ 111 w 152"/>
                <a:gd name="T37" fmla="*/ 32 h 148"/>
                <a:gd name="T38" fmla="*/ 37 w 152"/>
                <a:gd name="T39" fmla="*/ 32 h 148"/>
                <a:gd name="T40" fmla="*/ 74 w 152"/>
                <a:gd name="T41" fmla="*/ 6 h 148"/>
                <a:gd name="T42" fmla="*/ 144 w 152"/>
                <a:gd name="T43" fmla="*/ 139 h 148"/>
                <a:gd name="T44" fmla="*/ 8 w 152"/>
                <a:gd name="T45" fmla="*/ 139 h 148"/>
                <a:gd name="T46" fmla="*/ 8 w 152"/>
                <a:gd name="T47" fmla="*/ 41 h 148"/>
                <a:gd name="T48" fmla="*/ 144 w 152"/>
                <a:gd name="T49" fmla="*/ 41 h 148"/>
                <a:gd name="T50" fmla="*/ 144 w 152"/>
                <a:gd name="T51" fmla="*/ 1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2" h="148">
                  <a:moveTo>
                    <a:pt x="127" y="123"/>
                  </a:moveTo>
                  <a:cubicBezTo>
                    <a:pt x="94" y="123"/>
                    <a:pt x="94" y="123"/>
                    <a:pt x="94" y="12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127" y="131"/>
                    <a:pt x="127" y="131"/>
                    <a:pt x="127" y="131"/>
                  </a:cubicBezTo>
                  <a:lnTo>
                    <a:pt x="127" y="123"/>
                  </a:lnTo>
                  <a:close/>
                  <a:moveTo>
                    <a:pt x="140" y="32"/>
                  </a:moveTo>
                  <a:cubicBezTo>
                    <a:pt x="119" y="32"/>
                    <a:pt x="119" y="32"/>
                    <a:pt x="119" y="32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5" y="32"/>
                    <a:pt x="0" y="38"/>
                    <a:pt x="0" y="4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2"/>
                    <a:pt x="5" y="148"/>
                    <a:pt x="12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7" y="148"/>
                    <a:pt x="152" y="142"/>
                    <a:pt x="152" y="135"/>
                  </a:cubicBezTo>
                  <a:cubicBezTo>
                    <a:pt x="152" y="45"/>
                    <a:pt x="152" y="45"/>
                    <a:pt x="152" y="45"/>
                  </a:cubicBezTo>
                  <a:cubicBezTo>
                    <a:pt x="152" y="38"/>
                    <a:pt x="147" y="32"/>
                    <a:pt x="140" y="32"/>
                  </a:cubicBezTo>
                  <a:close/>
                  <a:moveTo>
                    <a:pt x="74" y="6"/>
                  </a:moveTo>
                  <a:cubicBezTo>
                    <a:pt x="111" y="32"/>
                    <a:pt x="111" y="32"/>
                    <a:pt x="111" y="32"/>
                  </a:cubicBezTo>
                  <a:cubicBezTo>
                    <a:pt x="37" y="32"/>
                    <a:pt x="37" y="32"/>
                    <a:pt x="37" y="32"/>
                  </a:cubicBezTo>
                  <a:lnTo>
                    <a:pt x="74" y="6"/>
                  </a:lnTo>
                  <a:close/>
                  <a:moveTo>
                    <a:pt x="144" y="139"/>
                  </a:moveTo>
                  <a:cubicBezTo>
                    <a:pt x="8" y="139"/>
                    <a:pt x="8" y="139"/>
                    <a:pt x="8" y="13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144" y="41"/>
                    <a:pt x="144" y="41"/>
                    <a:pt x="144" y="41"/>
                  </a:cubicBezTo>
                  <a:lnTo>
                    <a:pt x="14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7" name="Group 56出自【趣你的PPT】(微信:qunideppt)：最优质的PPT资源库"/>
          <p:cNvGrpSpPr/>
          <p:nvPr/>
        </p:nvGrpSpPr>
        <p:grpSpPr>
          <a:xfrm>
            <a:off x="849948" y="1812743"/>
            <a:ext cx="10643622" cy="593896"/>
            <a:chOff x="849948" y="2015771"/>
            <a:chExt cx="10643622" cy="593896"/>
          </a:xfrm>
        </p:grpSpPr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9948" y="2026099"/>
              <a:ext cx="537087" cy="539670"/>
            </a:xfrm>
            <a:custGeom>
              <a:avLst/>
              <a:gdLst>
                <a:gd name="T0" fmla="*/ 148 w 157"/>
                <a:gd name="T1" fmla="*/ 35 h 158"/>
                <a:gd name="T2" fmla="*/ 144 w 157"/>
                <a:gd name="T3" fmla="*/ 64 h 158"/>
                <a:gd name="T4" fmla="*/ 153 w 157"/>
                <a:gd name="T5" fmla="*/ 68 h 158"/>
                <a:gd name="T6" fmla="*/ 157 w 157"/>
                <a:gd name="T7" fmla="*/ 39 h 158"/>
                <a:gd name="T8" fmla="*/ 17 w 157"/>
                <a:gd name="T9" fmla="*/ 154 h 158"/>
                <a:gd name="T10" fmla="*/ 37 w 157"/>
                <a:gd name="T11" fmla="*/ 158 h 158"/>
                <a:gd name="T12" fmla="*/ 41 w 157"/>
                <a:gd name="T13" fmla="*/ 138 h 158"/>
                <a:gd name="T14" fmla="*/ 17 w 157"/>
                <a:gd name="T15" fmla="*/ 154 h 158"/>
                <a:gd name="T16" fmla="*/ 9 w 157"/>
                <a:gd name="T17" fmla="*/ 35 h 158"/>
                <a:gd name="T18" fmla="*/ 0 w 157"/>
                <a:gd name="T19" fmla="*/ 39 h 158"/>
                <a:gd name="T20" fmla="*/ 4 w 157"/>
                <a:gd name="T21" fmla="*/ 68 h 158"/>
                <a:gd name="T22" fmla="*/ 13 w 157"/>
                <a:gd name="T23" fmla="*/ 64 h 158"/>
                <a:gd name="T24" fmla="*/ 116 w 157"/>
                <a:gd name="T25" fmla="*/ 154 h 158"/>
                <a:gd name="T26" fmla="*/ 136 w 157"/>
                <a:gd name="T27" fmla="*/ 158 h 158"/>
                <a:gd name="T28" fmla="*/ 140 w 157"/>
                <a:gd name="T29" fmla="*/ 138 h 158"/>
                <a:gd name="T30" fmla="*/ 116 w 157"/>
                <a:gd name="T31" fmla="*/ 154 h 158"/>
                <a:gd name="T32" fmla="*/ 116 w 157"/>
                <a:gd name="T33" fmla="*/ 92 h 158"/>
                <a:gd name="T34" fmla="*/ 112 w 157"/>
                <a:gd name="T35" fmla="*/ 79 h 158"/>
                <a:gd name="T36" fmla="*/ 41 w 157"/>
                <a:gd name="T37" fmla="*/ 84 h 158"/>
                <a:gd name="T38" fmla="*/ 17 w 157"/>
                <a:gd name="T39" fmla="*/ 92 h 158"/>
                <a:gd name="T40" fmla="*/ 13 w 157"/>
                <a:gd name="T41" fmla="*/ 125 h 158"/>
                <a:gd name="T42" fmla="*/ 140 w 157"/>
                <a:gd name="T43" fmla="*/ 129 h 158"/>
                <a:gd name="T44" fmla="*/ 144 w 157"/>
                <a:gd name="T45" fmla="*/ 96 h 158"/>
                <a:gd name="T46" fmla="*/ 31 w 157"/>
                <a:gd name="T47" fmla="*/ 121 h 158"/>
                <a:gd name="T48" fmla="*/ 31 w 157"/>
                <a:gd name="T49" fmla="*/ 101 h 158"/>
                <a:gd name="T50" fmla="*/ 31 w 157"/>
                <a:gd name="T51" fmla="*/ 121 h 158"/>
                <a:gd name="T52" fmla="*/ 103 w 157"/>
                <a:gd name="T53" fmla="*/ 117 h 158"/>
                <a:gd name="T54" fmla="*/ 50 w 157"/>
                <a:gd name="T55" fmla="*/ 113 h 158"/>
                <a:gd name="T56" fmla="*/ 54 w 157"/>
                <a:gd name="T57" fmla="*/ 84 h 158"/>
                <a:gd name="T58" fmla="*/ 107 w 157"/>
                <a:gd name="T59" fmla="*/ 88 h 158"/>
                <a:gd name="T60" fmla="*/ 126 w 157"/>
                <a:gd name="T61" fmla="*/ 121 h 158"/>
                <a:gd name="T62" fmla="*/ 126 w 157"/>
                <a:gd name="T63" fmla="*/ 101 h 158"/>
                <a:gd name="T64" fmla="*/ 126 w 157"/>
                <a:gd name="T65" fmla="*/ 121 h 158"/>
                <a:gd name="T66" fmla="*/ 32 w 157"/>
                <a:gd name="T67" fmla="*/ 84 h 158"/>
                <a:gd name="T68" fmla="*/ 36 w 157"/>
                <a:gd name="T69" fmla="*/ 72 h 158"/>
                <a:gd name="T70" fmla="*/ 125 w 157"/>
                <a:gd name="T71" fmla="*/ 80 h 158"/>
                <a:gd name="T72" fmla="*/ 133 w 157"/>
                <a:gd name="T73" fmla="*/ 84 h 158"/>
                <a:gd name="T74" fmla="*/ 136 w 157"/>
                <a:gd name="T75" fmla="*/ 30 h 158"/>
                <a:gd name="T76" fmla="*/ 24 w 157"/>
                <a:gd name="T77" fmla="*/ 24 h 158"/>
                <a:gd name="T78" fmla="*/ 21 w 157"/>
                <a:gd name="T79" fmla="*/ 30 h 158"/>
                <a:gd name="T80" fmla="*/ 25 w 157"/>
                <a:gd name="T81" fmla="*/ 84 h 158"/>
                <a:gd name="T82" fmla="*/ 87 w 157"/>
                <a:gd name="T83" fmla="*/ 31 h 158"/>
                <a:gd name="T84" fmla="*/ 128 w 157"/>
                <a:gd name="T85" fmla="*/ 35 h 158"/>
                <a:gd name="T86" fmla="*/ 124 w 157"/>
                <a:gd name="T87" fmla="*/ 55 h 158"/>
                <a:gd name="T88" fmla="*/ 83 w 157"/>
                <a:gd name="T89" fmla="*/ 51 h 158"/>
                <a:gd name="T90" fmla="*/ 29 w 157"/>
                <a:gd name="T91" fmla="*/ 35 h 158"/>
                <a:gd name="T92" fmla="*/ 70 w 157"/>
                <a:gd name="T93" fmla="*/ 31 h 158"/>
                <a:gd name="T94" fmla="*/ 74 w 157"/>
                <a:gd name="T95" fmla="*/ 51 h 158"/>
                <a:gd name="T96" fmla="*/ 33 w 157"/>
                <a:gd name="T97" fmla="*/ 55 h 158"/>
                <a:gd name="T98" fmla="*/ 29 w 157"/>
                <a:gd name="T99" fmla="*/ 35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7" h="158">
                  <a:moveTo>
                    <a:pt x="153" y="35"/>
                  </a:moveTo>
                  <a:cubicBezTo>
                    <a:pt x="148" y="35"/>
                    <a:pt x="148" y="35"/>
                    <a:pt x="148" y="35"/>
                  </a:cubicBezTo>
                  <a:cubicBezTo>
                    <a:pt x="146" y="35"/>
                    <a:pt x="144" y="37"/>
                    <a:pt x="144" y="39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44" y="66"/>
                    <a:pt x="146" y="68"/>
                    <a:pt x="148" y="68"/>
                  </a:cubicBezTo>
                  <a:cubicBezTo>
                    <a:pt x="153" y="68"/>
                    <a:pt x="153" y="68"/>
                    <a:pt x="153" y="68"/>
                  </a:cubicBezTo>
                  <a:cubicBezTo>
                    <a:pt x="155" y="68"/>
                    <a:pt x="157" y="66"/>
                    <a:pt x="157" y="64"/>
                  </a:cubicBezTo>
                  <a:cubicBezTo>
                    <a:pt x="157" y="39"/>
                    <a:pt x="157" y="39"/>
                    <a:pt x="157" y="39"/>
                  </a:cubicBezTo>
                  <a:cubicBezTo>
                    <a:pt x="157" y="37"/>
                    <a:pt x="155" y="35"/>
                    <a:pt x="153" y="35"/>
                  </a:cubicBezTo>
                  <a:close/>
                  <a:moveTo>
                    <a:pt x="17" y="154"/>
                  </a:moveTo>
                  <a:cubicBezTo>
                    <a:pt x="17" y="156"/>
                    <a:pt x="19" y="158"/>
                    <a:pt x="21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40" y="158"/>
                    <a:pt x="41" y="156"/>
                    <a:pt x="41" y="154"/>
                  </a:cubicBezTo>
                  <a:cubicBezTo>
                    <a:pt x="41" y="138"/>
                    <a:pt x="41" y="138"/>
                    <a:pt x="41" y="138"/>
                  </a:cubicBezTo>
                  <a:cubicBezTo>
                    <a:pt x="17" y="138"/>
                    <a:pt x="17" y="138"/>
                    <a:pt x="17" y="138"/>
                  </a:cubicBezTo>
                  <a:lnTo>
                    <a:pt x="17" y="154"/>
                  </a:lnTo>
                  <a:close/>
                  <a:moveTo>
                    <a:pt x="13" y="39"/>
                  </a:moveTo>
                  <a:cubicBezTo>
                    <a:pt x="13" y="37"/>
                    <a:pt x="11" y="35"/>
                    <a:pt x="9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2" y="35"/>
                    <a:pt x="0" y="37"/>
                    <a:pt x="0" y="39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8"/>
                    <a:pt x="4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1" y="68"/>
                    <a:pt x="13" y="66"/>
                    <a:pt x="13" y="64"/>
                  </a:cubicBezTo>
                  <a:lnTo>
                    <a:pt x="13" y="39"/>
                  </a:lnTo>
                  <a:close/>
                  <a:moveTo>
                    <a:pt x="116" y="154"/>
                  </a:moveTo>
                  <a:cubicBezTo>
                    <a:pt x="116" y="156"/>
                    <a:pt x="117" y="158"/>
                    <a:pt x="120" y="158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8" y="158"/>
                    <a:pt x="140" y="156"/>
                    <a:pt x="140" y="154"/>
                  </a:cubicBezTo>
                  <a:cubicBezTo>
                    <a:pt x="140" y="138"/>
                    <a:pt x="140" y="138"/>
                    <a:pt x="140" y="138"/>
                  </a:cubicBezTo>
                  <a:cubicBezTo>
                    <a:pt x="116" y="138"/>
                    <a:pt x="116" y="138"/>
                    <a:pt x="116" y="138"/>
                  </a:cubicBezTo>
                  <a:lnTo>
                    <a:pt x="116" y="154"/>
                  </a:lnTo>
                  <a:close/>
                  <a:moveTo>
                    <a:pt x="140" y="92"/>
                  </a:moveTo>
                  <a:cubicBezTo>
                    <a:pt x="116" y="92"/>
                    <a:pt x="116" y="92"/>
                    <a:pt x="116" y="92"/>
                  </a:cubicBezTo>
                  <a:cubicBezTo>
                    <a:pt x="116" y="84"/>
                    <a:pt x="116" y="84"/>
                    <a:pt x="116" y="84"/>
                  </a:cubicBezTo>
                  <a:cubicBezTo>
                    <a:pt x="116" y="82"/>
                    <a:pt x="114" y="79"/>
                    <a:pt x="112" y="79"/>
                  </a:cubicBezTo>
                  <a:cubicBezTo>
                    <a:pt x="90" y="70"/>
                    <a:pt x="67" y="70"/>
                    <a:pt x="45" y="79"/>
                  </a:cubicBezTo>
                  <a:cubicBezTo>
                    <a:pt x="43" y="79"/>
                    <a:pt x="41" y="82"/>
                    <a:pt x="41" y="84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5" y="92"/>
                    <a:pt x="13" y="94"/>
                    <a:pt x="13" y="96"/>
                  </a:cubicBezTo>
                  <a:cubicBezTo>
                    <a:pt x="13" y="125"/>
                    <a:pt x="13" y="125"/>
                    <a:pt x="13" y="125"/>
                  </a:cubicBezTo>
                  <a:cubicBezTo>
                    <a:pt x="13" y="128"/>
                    <a:pt x="15" y="129"/>
                    <a:pt x="17" y="129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3" y="129"/>
                    <a:pt x="144" y="128"/>
                    <a:pt x="144" y="125"/>
                  </a:cubicBezTo>
                  <a:cubicBezTo>
                    <a:pt x="144" y="96"/>
                    <a:pt x="144" y="96"/>
                    <a:pt x="144" y="96"/>
                  </a:cubicBezTo>
                  <a:cubicBezTo>
                    <a:pt x="144" y="94"/>
                    <a:pt x="143" y="92"/>
                    <a:pt x="140" y="92"/>
                  </a:cubicBezTo>
                  <a:close/>
                  <a:moveTo>
                    <a:pt x="31" y="121"/>
                  </a:moveTo>
                  <a:cubicBezTo>
                    <a:pt x="26" y="121"/>
                    <a:pt x="21" y="117"/>
                    <a:pt x="21" y="111"/>
                  </a:cubicBezTo>
                  <a:cubicBezTo>
                    <a:pt x="21" y="105"/>
                    <a:pt x="26" y="101"/>
                    <a:pt x="31" y="101"/>
                  </a:cubicBezTo>
                  <a:cubicBezTo>
                    <a:pt x="37" y="101"/>
                    <a:pt x="41" y="105"/>
                    <a:pt x="41" y="111"/>
                  </a:cubicBezTo>
                  <a:cubicBezTo>
                    <a:pt x="41" y="117"/>
                    <a:pt x="37" y="121"/>
                    <a:pt x="31" y="121"/>
                  </a:cubicBezTo>
                  <a:close/>
                  <a:moveTo>
                    <a:pt x="107" y="113"/>
                  </a:moveTo>
                  <a:cubicBezTo>
                    <a:pt x="107" y="115"/>
                    <a:pt x="105" y="117"/>
                    <a:pt x="103" y="117"/>
                  </a:cubicBezTo>
                  <a:cubicBezTo>
                    <a:pt x="54" y="117"/>
                    <a:pt x="54" y="117"/>
                    <a:pt x="54" y="117"/>
                  </a:cubicBezTo>
                  <a:cubicBezTo>
                    <a:pt x="52" y="117"/>
                    <a:pt x="50" y="115"/>
                    <a:pt x="50" y="113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6"/>
                    <a:pt x="52" y="84"/>
                    <a:pt x="54" y="8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5" y="84"/>
                    <a:pt x="107" y="86"/>
                    <a:pt x="107" y="88"/>
                  </a:cubicBezTo>
                  <a:lnTo>
                    <a:pt x="107" y="113"/>
                  </a:lnTo>
                  <a:close/>
                  <a:moveTo>
                    <a:pt x="126" y="121"/>
                  </a:moveTo>
                  <a:cubicBezTo>
                    <a:pt x="120" y="121"/>
                    <a:pt x="116" y="117"/>
                    <a:pt x="116" y="111"/>
                  </a:cubicBezTo>
                  <a:cubicBezTo>
                    <a:pt x="116" y="105"/>
                    <a:pt x="120" y="101"/>
                    <a:pt x="126" y="101"/>
                  </a:cubicBezTo>
                  <a:cubicBezTo>
                    <a:pt x="132" y="101"/>
                    <a:pt x="136" y="105"/>
                    <a:pt x="136" y="111"/>
                  </a:cubicBezTo>
                  <a:cubicBezTo>
                    <a:pt x="136" y="117"/>
                    <a:pt x="132" y="121"/>
                    <a:pt x="126" y="121"/>
                  </a:cubicBezTo>
                  <a:close/>
                  <a:moveTo>
                    <a:pt x="25" y="84"/>
                  </a:moveTo>
                  <a:cubicBezTo>
                    <a:pt x="32" y="84"/>
                    <a:pt x="32" y="84"/>
                    <a:pt x="32" y="84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2" y="77"/>
                    <a:pt x="34" y="73"/>
                    <a:pt x="36" y="72"/>
                  </a:cubicBezTo>
                  <a:cubicBezTo>
                    <a:pt x="64" y="60"/>
                    <a:pt x="94" y="60"/>
                    <a:pt x="121" y="72"/>
                  </a:cubicBezTo>
                  <a:cubicBezTo>
                    <a:pt x="123" y="73"/>
                    <a:pt x="125" y="77"/>
                    <a:pt x="125" y="80"/>
                  </a:cubicBezTo>
                  <a:cubicBezTo>
                    <a:pt x="125" y="84"/>
                    <a:pt x="125" y="84"/>
                    <a:pt x="125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5" y="84"/>
                    <a:pt x="136" y="82"/>
                    <a:pt x="136" y="80"/>
                  </a:cubicBezTo>
                  <a:cubicBezTo>
                    <a:pt x="136" y="30"/>
                    <a:pt x="136" y="30"/>
                    <a:pt x="136" y="30"/>
                  </a:cubicBezTo>
                  <a:cubicBezTo>
                    <a:pt x="136" y="28"/>
                    <a:pt x="135" y="25"/>
                    <a:pt x="133" y="24"/>
                  </a:cubicBezTo>
                  <a:cubicBezTo>
                    <a:pt x="100" y="0"/>
                    <a:pt x="57" y="0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2" y="25"/>
                    <a:pt x="21" y="28"/>
                    <a:pt x="21" y="3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1" y="82"/>
                    <a:pt x="23" y="84"/>
                    <a:pt x="25" y="84"/>
                  </a:cubicBezTo>
                  <a:close/>
                  <a:moveTo>
                    <a:pt x="83" y="35"/>
                  </a:moveTo>
                  <a:cubicBezTo>
                    <a:pt x="83" y="32"/>
                    <a:pt x="84" y="31"/>
                    <a:pt x="87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6" y="31"/>
                    <a:pt x="128" y="32"/>
                    <a:pt x="128" y="35"/>
                  </a:cubicBezTo>
                  <a:cubicBezTo>
                    <a:pt x="128" y="51"/>
                    <a:pt x="128" y="51"/>
                    <a:pt x="128" y="51"/>
                  </a:cubicBezTo>
                  <a:cubicBezTo>
                    <a:pt x="128" y="53"/>
                    <a:pt x="126" y="55"/>
                    <a:pt x="124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4" y="55"/>
                    <a:pt x="83" y="53"/>
                    <a:pt x="83" y="51"/>
                  </a:cubicBezTo>
                  <a:lnTo>
                    <a:pt x="83" y="35"/>
                  </a:lnTo>
                  <a:close/>
                  <a:moveTo>
                    <a:pt x="29" y="35"/>
                  </a:moveTo>
                  <a:cubicBezTo>
                    <a:pt x="29" y="32"/>
                    <a:pt x="31" y="31"/>
                    <a:pt x="33" y="31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3" y="31"/>
                    <a:pt x="74" y="32"/>
                    <a:pt x="74" y="35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53"/>
                    <a:pt x="73" y="55"/>
                    <a:pt x="70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1" y="55"/>
                    <a:pt x="29" y="53"/>
                    <a:pt x="29" y="51"/>
                  </a:cubicBezTo>
                  <a:lnTo>
                    <a:pt x="29" y="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978348" y="2046757"/>
              <a:ext cx="531923" cy="531922"/>
            </a:xfrm>
            <a:custGeom>
              <a:avLst/>
              <a:gdLst>
                <a:gd name="T0" fmla="*/ 0 w 156"/>
                <a:gd name="T1" fmla="*/ 37 h 156"/>
                <a:gd name="T2" fmla="*/ 74 w 156"/>
                <a:gd name="T3" fmla="*/ 37 h 156"/>
                <a:gd name="T4" fmla="*/ 65 w 156"/>
                <a:gd name="T5" fmla="*/ 37 h 156"/>
                <a:gd name="T6" fmla="*/ 41 w 156"/>
                <a:gd name="T7" fmla="*/ 41 h 156"/>
                <a:gd name="T8" fmla="*/ 37 w 156"/>
                <a:gd name="T9" fmla="*/ 66 h 156"/>
                <a:gd name="T10" fmla="*/ 32 w 156"/>
                <a:gd name="T11" fmla="*/ 41 h 156"/>
                <a:gd name="T12" fmla="*/ 8 w 156"/>
                <a:gd name="T13" fmla="*/ 37 h 156"/>
                <a:gd name="T14" fmla="*/ 32 w 156"/>
                <a:gd name="T15" fmla="*/ 33 h 156"/>
                <a:gd name="T16" fmla="*/ 37 w 156"/>
                <a:gd name="T17" fmla="*/ 8 h 156"/>
                <a:gd name="T18" fmla="*/ 41 w 156"/>
                <a:gd name="T19" fmla="*/ 33 h 156"/>
                <a:gd name="T20" fmla="*/ 65 w 156"/>
                <a:gd name="T21" fmla="*/ 37 h 156"/>
                <a:gd name="T22" fmla="*/ 82 w 156"/>
                <a:gd name="T23" fmla="*/ 119 h 156"/>
                <a:gd name="T24" fmla="*/ 156 w 156"/>
                <a:gd name="T25" fmla="*/ 119 h 156"/>
                <a:gd name="T26" fmla="*/ 119 w 156"/>
                <a:gd name="T27" fmla="*/ 90 h 156"/>
                <a:gd name="T28" fmla="*/ 119 w 156"/>
                <a:gd name="T29" fmla="*/ 107 h 156"/>
                <a:gd name="T30" fmla="*/ 119 w 156"/>
                <a:gd name="T31" fmla="*/ 90 h 156"/>
                <a:gd name="T32" fmla="*/ 111 w 156"/>
                <a:gd name="T33" fmla="*/ 140 h 156"/>
                <a:gd name="T34" fmla="*/ 127 w 156"/>
                <a:gd name="T35" fmla="*/ 140 h 156"/>
                <a:gd name="T36" fmla="*/ 148 w 156"/>
                <a:gd name="T37" fmla="*/ 119 h 156"/>
                <a:gd name="T38" fmla="*/ 94 w 156"/>
                <a:gd name="T39" fmla="*/ 123 h 156"/>
                <a:gd name="T40" fmla="*/ 94 w 156"/>
                <a:gd name="T41" fmla="*/ 115 h 156"/>
                <a:gd name="T42" fmla="*/ 148 w 156"/>
                <a:gd name="T43" fmla="*/ 119 h 156"/>
                <a:gd name="T44" fmla="*/ 0 w 156"/>
                <a:gd name="T45" fmla="*/ 119 h 156"/>
                <a:gd name="T46" fmla="*/ 74 w 156"/>
                <a:gd name="T47" fmla="*/ 119 h 156"/>
                <a:gd name="T48" fmla="*/ 57 w 156"/>
                <a:gd name="T49" fmla="*/ 134 h 156"/>
                <a:gd name="T50" fmla="*/ 51 w 156"/>
                <a:gd name="T51" fmla="*/ 140 h 156"/>
                <a:gd name="T52" fmla="*/ 22 w 156"/>
                <a:gd name="T53" fmla="*/ 140 h 156"/>
                <a:gd name="T54" fmla="*/ 16 w 156"/>
                <a:gd name="T55" fmla="*/ 134 h 156"/>
                <a:gd name="T56" fmla="*/ 16 w 156"/>
                <a:gd name="T57" fmla="*/ 104 h 156"/>
                <a:gd name="T58" fmla="*/ 22 w 156"/>
                <a:gd name="T59" fmla="*/ 98 h 156"/>
                <a:gd name="T60" fmla="*/ 51 w 156"/>
                <a:gd name="T61" fmla="*/ 98 h 156"/>
                <a:gd name="T62" fmla="*/ 57 w 156"/>
                <a:gd name="T63" fmla="*/ 104 h 156"/>
                <a:gd name="T64" fmla="*/ 57 w 156"/>
                <a:gd name="T65" fmla="*/ 134 h 156"/>
                <a:gd name="T66" fmla="*/ 156 w 156"/>
                <a:gd name="T67" fmla="*/ 37 h 156"/>
                <a:gd name="T68" fmla="*/ 82 w 156"/>
                <a:gd name="T69" fmla="*/ 37 h 156"/>
                <a:gd name="T70" fmla="*/ 90 w 156"/>
                <a:gd name="T71" fmla="*/ 37 h 156"/>
                <a:gd name="T72" fmla="*/ 143 w 156"/>
                <a:gd name="T73" fmla="*/ 33 h 156"/>
                <a:gd name="T74" fmla="*/ 143 w 156"/>
                <a:gd name="T75" fmla="*/ 41 h 156"/>
                <a:gd name="T76" fmla="*/ 90 w 156"/>
                <a:gd name="T77" fmla="*/ 37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6" h="156">
                  <a:moveTo>
                    <a:pt x="37" y="0"/>
                  </a:moveTo>
                  <a:cubicBezTo>
                    <a:pt x="16" y="0"/>
                    <a:pt x="0" y="17"/>
                    <a:pt x="0" y="37"/>
                  </a:cubicBezTo>
                  <a:cubicBezTo>
                    <a:pt x="0" y="57"/>
                    <a:pt x="16" y="74"/>
                    <a:pt x="37" y="74"/>
                  </a:cubicBezTo>
                  <a:cubicBezTo>
                    <a:pt x="57" y="74"/>
                    <a:pt x="74" y="57"/>
                    <a:pt x="74" y="37"/>
                  </a:cubicBezTo>
                  <a:cubicBezTo>
                    <a:pt x="74" y="17"/>
                    <a:pt x="57" y="0"/>
                    <a:pt x="37" y="0"/>
                  </a:cubicBezTo>
                  <a:close/>
                  <a:moveTo>
                    <a:pt x="65" y="37"/>
                  </a:moveTo>
                  <a:cubicBezTo>
                    <a:pt x="65" y="39"/>
                    <a:pt x="63" y="41"/>
                    <a:pt x="6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4"/>
                    <a:pt x="39" y="66"/>
                    <a:pt x="37" y="66"/>
                  </a:cubicBezTo>
                  <a:cubicBezTo>
                    <a:pt x="34" y="66"/>
                    <a:pt x="32" y="64"/>
                    <a:pt x="32" y="6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0" y="41"/>
                    <a:pt x="8" y="39"/>
                    <a:pt x="8" y="37"/>
                  </a:cubicBezTo>
                  <a:cubicBezTo>
                    <a:pt x="8" y="35"/>
                    <a:pt x="10" y="33"/>
                    <a:pt x="1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0"/>
                    <a:pt x="34" y="8"/>
                    <a:pt x="37" y="8"/>
                  </a:cubicBezTo>
                  <a:cubicBezTo>
                    <a:pt x="39" y="8"/>
                    <a:pt x="41" y="10"/>
                    <a:pt x="41" y="12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3" y="33"/>
                    <a:pt x="65" y="35"/>
                    <a:pt x="65" y="37"/>
                  </a:cubicBezTo>
                  <a:close/>
                  <a:moveTo>
                    <a:pt x="119" y="82"/>
                  </a:moveTo>
                  <a:cubicBezTo>
                    <a:pt x="98" y="82"/>
                    <a:pt x="82" y="99"/>
                    <a:pt x="82" y="119"/>
                  </a:cubicBezTo>
                  <a:cubicBezTo>
                    <a:pt x="82" y="140"/>
                    <a:pt x="98" y="156"/>
                    <a:pt x="119" y="156"/>
                  </a:cubicBezTo>
                  <a:cubicBezTo>
                    <a:pt x="139" y="156"/>
                    <a:pt x="156" y="140"/>
                    <a:pt x="156" y="119"/>
                  </a:cubicBezTo>
                  <a:cubicBezTo>
                    <a:pt x="156" y="99"/>
                    <a:pt x="139" y="82"/>
                    <a:pt x="119" y="82"/>
                  </a:cubicBezTo>
                  <a:close/>
                  <a:moveTo>
                    <a:pt x="119" y="90"/>
                  </a:moveTo>
                  <a:cubicBezTo>
                    <a:pt x="123" y="90"/>
                    <a:pt x="127" y="94"/>
                    <a:pt x="127" y="99"/>
                  </a:cubicBezTo>
                  <a:cubicBezTo>
                    <a:pt x="127" y="103"/>
                    <a:pt x="123" y="107"/>
                    <a:pt x="119" y="107"/>
                  </a:cubicBezTo>
                  <a:cubicBezTo>
                    <a:pt x="114" y="107"/>
                    <a:pt x="111" y="103"/>
                    <a:pt x="111" y="99"/>
                  </a:cubicBezTo>
                  <a:cubicBezTo>
                    <a:pt x="111" y="94"/>
                    <a:pt x="114" y="90"/>
                    <a:pt x="119" y="90"/>
                  </a:cubicBezTo>
                  <a:close/>
                  <a:moveTo>
                    <a:pt x="119" y="148"/>
                  </a:moveTo>
                  <a:cubicBezTo>
                    <a:pt x="114" y="148"/>
                    <a:pt x="111" y="144"/>
                    <a:pt x="111" y="140"/>
                  </a:cubicBezTo>
                  <a:cubicBezTo>
                    <a:pt x="111" y="135"/>
                    <a:pt x="114" y="132"/>
                    <a:pt x="119" y="132"/>
                  </a:cubicBezTo>
                  <a:cubicBezTo>
                    <a:pt x="123" y="132"/>
                    <a:pt x="127" y="135"/>
                    <a:pt x="127" y="140"/>
                  </a:cubicBezTo>
                  <a:cubicBezTo>
                    <a:pt x="127" y="144"/>
                    <a:pt x="123" y="148"/>
                    <a:pt x="119" y="148"/>
                  </a:cubicBezTo>
                  <a:close/>
                  <a:moveTo>
                    <a:pt x="148" y="119"/>
                  </a:moveTo>
                  <a:cubicBezTo>
                    <a:pt x="148" y="122"/>
                    <a:pt x="146" y="123"/>
                    <a:pt x="143" y="123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2" y="123"/>
                    <a:pt x="90" y="122"/>
                    <a:pt x="90" y="119"/>
                  </a:cubicBezTo>
                  <a:cubicBezTo>
                    <a:pt x="90" y="117"/>
                    <a:pt x="92" y="115"/>
                    <a:pt x="9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6" y="115"/>
                    <a:pt x="148" y="117"/>
                    <a:pt x="148" y="119"/>
                  </a:cubicBezTo>
                  <a:close/>
                  <a:moveTo>
                    <a:pt x="37" y="82"/>
                  </a:moveTo>
                  <a:cubicBezTo>
                    <a:pt x="16" y="82"/>
                    <a:pt x="0" y="99"/>
                    <a:pt x="0" y="119"/>
                  </a:cubicBezTo>
                  <a:cubicBezTo>
                    <a:pt x="0" y="140"/>
                    <a:pt x="16" y="156"/>
                    <a:pt x="37" y="156"/>
                  </a:cubicBezTo>
                  <a:cubicBezTo>
                    <a:pt x="57" y="156"/>
                    <a:pt x="74" y="140"/>
                    <a:pt x="74" y="119"/>
                  </a:cubicBezTo>
                  <a:cubicBezTo>
                    <a:pt x="74" y="99"/>
                    <a:pt x="57" y="82"/>
                    <a:pt x="37" y="82"/>
                  </a:cubicBezTo>
                  <a:close/>
                  <a:moveTo>
                    <a:pt x="57" y="134"/>
                  </a:moveTo>
                  <a:cubicBezTo>
                    <a:pt x="59" y="136"/>
                    <a:pt x="59" y="139"/>
                    <a:pt x="57" y="140"/>
                  </a:cubicBezTo>
                  <a:cubicBezTo>
                    <a:pt x="56" y="142"/>
                    <a:pt x="53" y="142"/>
                    <a:pt x="51" y="140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0" y="142"/>
                    <a:pt x="17" y="142"/>
                    <a:pt x="16" y="140"/>
                  </a:cubicBezTo>
                  <a:cubicBezTo>
                    <a:pt x="14" y="139"/>
                    <a:pt x="14" y="136"/>
                    <a:pt x="16" y="134"/>
                  </a:cubicBezTo>
                  <a:cubicBezTo>
                    <a:pt x="31" y="119"/>
                    <a:pt x="31" y="119"/>
                    <a:pt x="31" y="119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4" y="103"/>
                    <a:pt x="14" y="100"/>
                    <a:pt x="16" y="98"/>
                  </a:cubicBezTo>
                  <a:cubicBezTo>
                    <a:pt x="17" y="97"/>
                    <a:pt x="20" y="97"/>
                    <a:pt x="22" y="98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51" y="98"/>
                    <a:pt x="51" y="98"/>
                    <a:pt x="51" y="98"/>
                  </a:cubicBezTo>
                  <a:cubicBezTo>
                    <a:pt x="53" y="97"/>
                    <a:pt x="56" y="97"/>
                    <a:pt x="57" y="98"/>
                  </a:cubicBezTo>
                  <a:cubicBezTo>
                    <a:pt x="59" y="100"/>
                    <a:pt x="59" y="103"/>
                    <a:pt x="57" y="104"/>
                  </a:cubicBezTo>
                  <a:cubicBezTo>
                    <a:pt x="42" y="119"/>
                    <a:pt x="42" y="119"/>
                    <a:pt x="42" y="119"/>
                  </a:cubicBezTo>
                  <a:lnTo>
                    <a:pt x="57" y="134"/>
                  </a:lnTo>
                  <a:close/>
                  <a:moveTo>
                    <a:pt x="119" y="74"/>
                  </a:moveTo>
                  <a:cubicBezTo>
                    <a:pt x="139" y="74"/>
                    <a:pt x="156" y="57"/>
                    <a:pt x="156" y="37"/>
                  </a:cubicBezTo>
                  <a:cubicBezTo>
                    <a:pt x="156" y="17"/>
                    <a:pt x="139" y="0"/>
                    <a:pt x="119" y="0"/>
                  </a:cubicBezTo>
                  <a:cubicBezTo>
                    <a:pt x="98" y="0"/>
                    <a:pt x="82" y="17"/>
                    <a:pt x="82" y="37"/>
                  </a:cubicBezTo>
                  <a:cubicBezTo>
                    <a:pt x="82" y="57"/>
                    <a:pt x="98" y="74"/>
                    <a:pt x="119" y="74"/>
                  </a:cubicBezTo>
                  <a:close/>
                  <a:moveTo>
                    <a:pt x="90" y="37"/>
                  </a:moveTo>
                  <a:cubicBezTo>
                    <a:pt x="90" y="35"/>
                    <a:pt x="92" y="33"/>
                    <a:pt x="94" y="33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6" y="33"/>
                    <a:pt x="148" y="35"/>
                    <a:pt x="148" y="37"/>
                  </a:cubicBezTo>
                  <a:cubicBezTo>
                    <a:pt x="148" y="39"/>
                    <a:pt x="146" y="41"/>
                    <a:pt x="143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0" y="39"/>
                    <a:pt x="90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01583" y="2046757"/>
              <a:ext cx="534506" cy="531922"/>
            </a:xfrm>
            <a:custGeom>
              <a:avLst/>
              <a:gdLst>
                <a:gd name="T0" fmla="*/ 156 w 156"/>
                <a:gd name="T1" fmla="*/ 37 h 156"/>
                <a:gd name="T2" fmla="*/ 82 w 156"/>
                <a:gd name="T3" fmla="*/ 37 h 156"/>
                <a:gd name="T4" fmla="*/ 107 w 156"/>
                <a:gd name="T5" fmla="*/ 20 h 156"/>
                <a:gd name="T6" fmla="*/ 132 w 156"/>
                <a:gd name="T7" fmla="*/ 23 h 156"/>
                <a:gd name="T8" fmla="*/ 132 w 156"/>
                <a:gd name="T9" fmla="*/ 34 h 156"/>
                <a:gd name="T10" fmla="*/ 134 w 156"/>
                <a:gd name="T11" fmla="*/ 39 h 156"/>
                <a:gd name="T12" fmla="*/ 134 w 156"/>
                <a:gd name="T13" fmla="*/ 49 h 156"/>
                <a:gd name="T14" fmla="*/ 128 w 156"/>
                <a:gd name="T15" fmla="*/ 53 h 156"/>
                <a:gd name="T16" fmla="*/ 107 w 156"/>
                <a:gd name="T17" fmla="*/ 53 h 156"/>
                <a:gd name="T18" fmla="*/ 123 w 156"/>
                <a:gd name="T19" fmla="*/ 33 h 156"/>
                <a:gd name="T20" fmla="*/ 123 w 156"/>
                <a:gd name="T21" fmla="*/ 28 h 156"/>
                <a:gd name="T22" fmla="*/ 115 w 156"/>
                <a:gd name="T23" fmla="*/ 27 h 156"/>
                <a:gd name="T24" fmla="*/ 120 w 156"/>
                <a:gd name="T25" fmla="*/ 33 h 156"/>
                <a:gd name="T26" fmla="*/ 126 w 156"/>
                <a:gd name="T27" fmla="*/ 43 h 156"/>
                <a:gd name="T28" fmla="*/ 121 w 156"/>
                <a:gd name="T29" fmla="*/ 40 h 156"/>
                <a:gd name="T30" fmla="*/ 115 w 156"/>
                <a:gd name="T31" fmla="*/ 46 h 156"/>
                <a:gd name="T32" fmla="*/ 125 w 156"/>
                <a:gd name="T33" fmla="*/ 45 h 156"/>
                <a:gd name="T34" fmla="*/ 33 w 156"/>
                <a:gd name="T35" fmla="*/ 41 h 156"/>
                <a:gd name="T36" fmla="*/ 37 w 156"/>
                <a:gd name="T37" fmla="*/ 29 h 156"/>
                <a:gd name="T38" fmla="*/ 37 w 156"/>
                <a:gd name="T39" fmla="*/ 82 h 156"/>
                <a:gd name="T40" fmla="*/ 37 w 156"/>
                <a:gd name="T41" fmla="*/ 156 h 156"/>
                <a:gd name="T42" fmla="*/ 37 w 156"/>
                <a:gd name="T43" fmla="*/ 82 h 156"/>
                <a:gd name="T44" fmla="*/ 45 w 156"/>
                <a:gd name="T45" fmla="*/ 134 h 156"/>
                <a:gd name="T46" fmla="*/ 29 w 156"/>
                <a:gd name="T47" fmla="*/ 134 h 156"/>
                <a:gd name="T48" fmla="*/ 20 w 156"/>
                <a:gd name="T49" fmla="*/ 119 h 156"/>
                <a:gd name="T50" fmla="*/ 37 w 156"/>
                <a:gd name="T51" fmla="*/ 103 h 156"/>
                <a:gd name="T52" fmla="*/ 53 w 156"/>
                <a:gd name="T53" fmla="*/ 113 h 156"/>
                <a:gd name="T54" fmla="*/ 43 w 156"/>
                <a:gd name="T55" fmla="*/ 113 h 156"/>
                <a:gd name="T56" fmla="*/ 38 w 156"/>
                <a:gd name="T57" fmla="*/ 110 h 156"/>
                <a:gd name="T58" fmla="*/ 31 w 156"/>
                <a:gd name="T59" fmla="*/ 119 h 156"/>
                <a:gd name="T60" fmla="*/ 37 w 156"/>
                <a:gd name="T61" fmla="*/ 128 h 156"/>
                <a:gd name="T62" fmla="*/ 44 w 156"/>
                <a:gd name="T63" fmla="*/ 122 h 156"/>
                <a:gd name="T64" fmla="*/ 50 w 156"/>
                <a:gd name="T65" fmla="*/ 131 h 156"/>
                <a:gd name="T66" fmla="*/ 0 w 156"/>
                <a:gd name="T67" fmla="*/ 37 h 156"/>
                <a:gd name="T68" fmla="*/ 74 w 156"/>
                <a:gd name="T69" fmla="*/ 37 h 156"/>
                <a:gd name="T70" fmla="*/ 45 w 156"/>
                <a:gd name="T71" fmla="*/ 53 h 156"/>
                <a:gd name="T72" fmla="*/ 31 w 156"/>
                <a:gd name="T73" fmla="*/ 45 h 156"/>
                <a:gd name="T74" fmla="*/ 20 w 156"/>
                <a:gd name="T75" fmla="*/ 53 h 156"/>
                <a:gd name="T76" fmla="*/ 41 w 156"/>
                <a:gd name="T77" fmla="*/ 21 h 156"/>
                <a:gd name="T78" fmla="*/ 45 w 156"/>
                <a:gd name="T79" fmla="*/ 53 h 156"/>
                <a:gd name="T80" fmla="*/ 82 w 156"/>
                <a:gd name="T81" fmla="*/ 119 h 156"/>
                <a:gd name="T82" fmla="*/ 156 w 156"/>
                <a:gd name="T83" fmla="*/ 119 h 156"/>
                <a:gd name="T84" fmla="*/ 134 w 156"/>
                <a:gd name="T85" fmla="*/ 127 h 156"/>
                <a:gd name="T86" fmla="*/ 127 w 156"/>
                <a:gd name="T87" fmla="*/ 135 h 156"/>
                <a:gd name="T88" fmla="*/ 107 w 156"/>
                <a:gd name="T89" fmla="*/ 136 h 156"/>
                <a:gd name="T90" fmla="*/ 121 w 156"/>
                <a:gd name="T91" fmla="*/ 103 h 156"/>
                <a:gd name="T92" fmla="*/ 132 w 156"/>
                <a:gd name="T93" fmla="*/ 107 h 156"/>
                <a:gd name="T94" fmla="*/ 135 w 156"/>
                <a:gd name="T95" fmla="*/ 119 h 156"/>
                <a:gd name="T96" fmla="*/ 118 w 156"/>
                <a:gd name="T97" fmla="*/ 110 h 156"/>
                <a:gd name="T98" fmla="*/ 115 w 156"/>
                <a:gd name="T99" fmla="*/ 128 h 156"/>
                <a:gd name="T100" fmla="*/ 124 w 156"/>
                <a:gd name="T101" fmla="*/ 127 h 156"/>
                <a:gd name="T102" fmla="*/ 127 w 156"/>
                <a:gd name="T103" fmla="*/ 119 h 156"/>
                <a:gd name="T104" fmla="*/ 118 w 156"/>
                <a:gd name="T105" fmla="*/ 11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156">
                  <a:moveTo>
                    <a:pt x="119" y="74"/>
                  </a:moveTo>
                  <a:cubicBezTo>
                    <a:pt x="139" y="74"/>
                    <a:pt x="156" y="57"/>
                    <a:pt x="156" y="37"/>
                  </a:cubicBezTo>
                  <a:cubicBezTo>
                    <a:pt x="156" y="17"/>
                    <a:pt x="139" y="0"/>
                    <a:pt x="119" y="0"/>
                  </a:cubicBezTo>
                  <a:cubicBezTo>
                    <a:pt x="99" y="0"/>
                    <a:pt x="82" y="17"/>
                    <a:pt x="82" y="37"/>
                  </a:cubicBezTo>
                  <a:cubicBezTo>
                    <a:pt x="82" y="57"/>
                    <a:pt x="99" y="74"/>
                    <a:pt x="119" y="74"/>
                  </a:cubicBezTo>
                  <a:close/>
                  <a:moveTo>
                    <a:pt x="107" y="20"/>
                  </a:moveTo>
                  <a:cubicBezTo>
                    <a:pt x="125" y="20"/>
                    <a:pt x="125" y="20"/>
                    <a:pt x="125" y="20"/>
                  </a:cubicBezTo>
                  <a:cubicBezTo>
                    <a:pt x="128" y="20"/>
                    <a:pt x="130" y="21"/>
                    <a:pt x="132" y="23"/>
                  </a:cubicBezTo>
                  <a:cubicBezTo>
                    <a:pt x="133" y="24"/>
                    <a:pt x="134" y="26"/>
                    <a:pt x="134" y="29"/>
                  </a:cubicBezTo>
                  <a:cubicBezTo>
                    <a:pt x="134" y="31"/>
                    <a:pt x="133" y="32"/>
                    <a:pt x="132" y="34"/>
                  </a:cubicBezTo>
                  <a:cubicBezTo>
                    <a:pt x="132" y="35"/>
                    <a:pt x="130" y="35"/>
                    <a:pt x="129" y="36"/>
                  </a:cubicBezTo>
                  <a:cubicBezTo>
                    <a:pt x="131" y="36"/>
                    <a:pt x="133" y="37"/>
                    <a:pt x="134" y="39"/>
                  </a:cubicBezTo>
                  <a:cubicBezTo>
                    <a:pt x="135" y="40"/>
                    <a:pt x="135" y="42"/>
                    <a:pt x="135" y="44"/>
                  </a:cubicBezTo>
                  <a:cubicBezTo>
                    <a:pt x="135" y="46"/>
                    <a:pt x="135" y="47"/>
                    <a:pt x="134" y="49"/>
                  </a:cubicBezTo>
                  <a:cubicBezTo>
                    <a:pt x="134" y="50"/>
                    <a:pt x="133" y="51"/>
                    <a:pt x="131" y="52"/>
                  </a:cubicBezTo>
                  <a:cubicBezTo>
                    <a:pt x="130" y="52"/>
                    <a:pt x="129" y="53"/>
                    <a:pt x="128" y="53"/>
                  </a:cubicBezTo>
                  <a:cubicBezTo>
                    <a:pt x="125" y="53"/>
                    <a:pt x="124" y="53"/>
                    <a:pt x="123" y="53"/>
                  </a:cubicBezTo>
                  <a:cubicBezTo>
                    <a:pt x="107" y="53"/>
                    <a:pt x="107" y="53"/>
                    <a:pt x="107" y="53"/>
                  </a:cubicBezTo>
                  <a:lnTo>
                    <a:pt x="107" y="20"/>
                  </a:lnTo>
                  <a:close/>
                  <a:moveTo>
                    <a:pt x="123" y="33"/>
                  </a:moveTo>
                  <a:cubicBezTo>
                    <a:pt x="124" y="32"/>
                    <a:pt x="124" y="31"/>
                    <a:pt x="124" y="30"/>
                  </a:cubicBezTo>
                  <a:cubicBezTo>
                    <a:pt x="124" y="29"/>
                    <a:pt x="124" y="28"/>
                    <a:pt x="123" y="28"/>
                  </a:cubicBezTo>
                  <a:cubicBezTo>
                    <a:pt x="123" y="27"/>
                    <a:pt x="121" y="27"/>
                    <a:pt x="120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3" y="33"/>
                    <a:pt x="123" y="33"/>
                  </a:cubicBezTo>
                  <a:close/>
                  <a:moveTo>
                    <a:pt x="126" y="43"/>
                  </a:moveTo>
                  <a:cubicBezTo>
                    <a:pt x="126" y="42"/>
                    <a:pt x="125" y="41"/>
                    <a:pt x="125" y="41"/>
                  </a:cubicBezTo>
                  <a:cubicBezTo>
                    <a:pt x="124" y="40"/>
                    <a:pt x="122" y="40"/>
                    <a:pt x="121" y="40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2" y="46"/>
                    <a:pt x="124" y="46"/>
                    <a:pt x="125" y="45"/>
                  </a:cubicBezTo>
                  <a:cubicBezTo>
                    <a:pt x="125" y="45"/>
                    <a:pt x="126" y="44"/>
                    <a:pt x="126" y="43"/>
                  </a:cubicBezTo>
                  <a:close/>
                  <a:moveTo>
                    <a:pt x="33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37" y="29"/>
                    <a:pt x="37" y="29"/>
                    <a:pt x="37" y="29"/>
                  </a:cubicBezTo>
                  <a:lnTo>
                    <a:pt x="33" y="41"/>
                  </a:lnTo>
                  <a:close/>
                  <a:moveTo>
                    <a:pt x="37" y="82"/>
                  </a:moveTo>
                  <a:cubicBezTo>
                    <a:pt x="16" y="82"/>
                    <a:pt x="0" y="99"/>
                    <a:pt x="0" y="119"/>
                  </a:cubicBezTo>
                  <a:cubicBezTo>
                    <a:pt x="0" y="140"/>
                    <a:pt x="16" y="156"/>
                    <a:pt x="37" y="156"/>
                  </a:cubicBezTo>
                  <a:cubicBezTo>
                    <a:pt x="57" y="156"/>
                    <a:pt x="74" y="140"/>
                    <a:pt x="74" y="119"/>
                  </a:cubicBezTo>
                  <a:cubicBezTo>
                    <a:pt x="74" y="99"/>
                    <a:pt x="57" y="82"/>
                    <a:pt x="37" y="82"/>
                  </a:cubicBezTo>
                  <a:close/>
                  <a:moveTo>
                    <a:pt x="50" y="131"/>
                  </a:moveTo>
                  <a:cubicBezTo>
                    <a:pt x="49" y="132"/>
                    <a:pt x="47" y="134"/>
                    <a:pt x="45" y="134"/>
                  </a:cubicBezTo>
                  <a:cubicBezTo>
                    <a:pt x="43" y="135"/>
                    <a:pt x="41" y="136"/>
                    <a:pt x="38" y="136"/>
                  </a:cubicBezTo>
                  <a:cubicBezTo>
                    <a:pt x="34" y="136"/>
                    <a:pt x="31" y="135"/>
                    <a:pt x="29" y="134"/>
                  </a:cubicBezTo>
                  <a:cubicBezTo>
                    <a:pt x="26" y="133"/>
                    <a:pt x="24" y="131"/>
                    <a:pt x="23" y="129"/>
                  </a:cubicBezTo>
                  <a:cubicBezTo>
                    <a:pt x="21" y="126"/>
                    <a:pt x="20" y="123"/>
                    <a:pt x="20" y="119"/>
                  </a:cubicBezTo>
                  <a:cubicBezTo>
                    <a:pt x="20" y="114"/>
                    <a:pt x="22" y="110"/>
                    <a:pt x="25" y="107"/>
                  </a:cubicBezTo>
                  <a:cubicBezTo>
                    <a:pt x="28" y="104"/>
                    <a:pt x="32" y="103"/>
                    <a:pt x="37" y="103"/>
                  </a:cubicBezTo>
                  <a:cubicBezTo>
                    <a:pt x="42" y="103"/>
                    <a:pt x="45" y="104"/>
                    <a:pt x="47" y="105"/>
                  </a:cubicBezTo>
                  <a:cubicBezTo>
                    <a:pt x="50" y="107"/>
                    <a:pt x="52" y="109"/>
                    <a:pt x="53" y="113"/>
                  </a:cubicBezTo>
                  <a:cubicBezTo>
                    <a:pt x="44" y="115"/>
                    <a:pt x="44" y="115"/>
                    <a:pt x="44" y="115"/>
                  </a:cubicBezTo>
                  <a:cubicBezTo>
                    <a:pt x="43" y="114"/>
                    <a:pt x="43" y="113"/>
                    <a:pt x="43" y="113"/>
                  </a:cubicBezTo>
                  <a:cubicBezTo>
                    <a:pt x="42" y="112"/>
                    <a:pt x="41" y="111"/>
                    <a:pt x="40" y="111"/>
                  </a:cubicBezTo>
                  <a:cubicBezTo>
                    <a:pt x="40" y="110"/>
                    <a:pt x="39" y="110"/>
                    <a:pt x="38" y="110"/>
                  </a:cubicBezTo>
                  <a:cubicBezTo>
                    <a:pt x="35" y="110"/>
                    <a:pt x="33" y="111"/>
                    <a:pt x="32" y="113"/>
                  </a:cubicBezTo>
                  <a:cubicBezTo>
                    <a:pt x="31" y="114"/>
                    <a:pt x="31" y="116"/>
                    <a:pt x="31" y="119"/>
                  </a:cubicBezTo>
                  <a:cubicBezTo>
                    <a:pt x="31" y="123"/>
                    <a:pt x="31" y="125"/>
                    <a:pt x="32" y="126"/>
                  </a:cubicBezTo>
                  <a:cubicBezTo>
                    <a:pt x="34" y="128"/>
                    <a:pt x="35" y="128"/>
                    <a:pt x="37" y="128"/>
                  </a:cubicBezTo>
                  <a:cubicBezTo>
                    <a:pt x="39" y="128"/>
                    <a:pt x="41" y="128"/>
                    <a:pt x="42" y="127"/>
                  </a:cubicBezTo>
                  <a:cubicBezTo>
                    <a:pt x="43" y="126"/>
                    <a:pt x="44" y="124"/>
                    <a:pt x="44" y="122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3" y="127"/>
                    <a:pt x="52" y="129"/>
                    <a:pt x="50" y="131"/>
                  </a:cubicBezTo>
                  <a:close/>
                  <a:moveTo>
                    <a:pt x="37" y="0"/>
                  </a:moveTo>
                  <a:cubicBezTo>
                    <a:pt x="16" y="0"/>
                    <a:pt x="0" y="17"/>
                    <a:pt x="0" y="37"/>
                  </a:cubicBezTo>
                  <a:cubicBezTo>
                    <a:pt x="0" y="57"/>
                    <a:pt x="16" y="74"/>
                    <a:pt x="37" y="74"/>
                  </a:cubicBezTo>
                  <a:cubicBezTo>
                    <a:pt x="57" y="74"/>
                    <a:pt x="74" y="57"/>
                    <a:pt x="74" y="37"/>
                  </a:cubicBezTo>
                  <a:cubicBezTo>
                    <a:pt x="74" y="17"/>
                    <a:pt x="57" y="0"/>
                    <a:pt x="37" y="0"/>
                  </a:cubicBezTo>
                  <a:close/>
                  <a:moveTo>
                    <a:pt x="45" y="53"/>
                  </a:moveTo>
                  <a:cubicBezTo>
                    <a:pt x="42" y="45"/>
                    <a:pt x="42" y="45"/>
                    <a:pt x="42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53" y="53"/>
                    <a:pt x="53" y="53"/>
                    <a:pt x="53" y="53"/>
                  </a:cubicBezTo>
                  <a:lnTo>
                    <a:pt x="45" y="53"/>
                  </a:lnTo>
                  <a:close/>
                  <a:moveTo>
                    <a:pt x="119" y="82"/>
                  </a:moveTo>
                  <a:cubicBezTo>
                    <a:pt x="99" y="82"/>
                    <a:pt x="82" y="99"/>
                    <a:pt x="82" y="119"/>
                  </a:cubicBezTo>
                  <a:cubicBezTo>
                    <a:pt x="82" y="140"/>
                    <a:pt x="99" y="156"/>
                    <a:pt x="119" y="156"/>
                  </a:cubicBezTo>
                  <a:cubicBezTo>
                    <a:pt x="139" y="156"/>
                    <a:pt x="156" y="140"/>
                    <a:pt x="156" y="119"/>
                  </a:cubicBezTo>
                  <a:cubicBezTo>
                    <a:pt x="156" y="99"/>
                    <a:pt x="139" y="82"/>
                    <a:pt x="119" y="82"/>
                  </a:cubicBezTo>
                  <a:close/>
                  <a:moveTo>
                    <a:pt x="134" y="127"/>
                  </a:moveTo>
                  <a:cubicBezTo>
                    <a:pt x="134" y="129"/>
                    <a:pt x="132" y="131"/>
                    <a:pt x="131" y="132"/>
                  </a:cubicBezTo>
                  <a:cubicBezTo>
                    <a:pt x="130" y="133"/>
                    <a:pt x="128" y="134"/>
                    <a:pt x="127" y="135"/>
                  </a:cubicBezTo>
                  <a:cubicBezTo>
                    <a:pt x="125" y="135"/>
                    <a:pt x="123" y="136"/>
                    <a:pt x="121" y="136"/>
                  </a:cubicBezTo>
                  <a:cubicBezTo>
                    <a:pt x="107" y="136"/>
                    <a:pt x="107" y="136"/>
                    <a:pt x="107" y="136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4" y="103"/>
                    <a:pt x="126" y="103"/>
                    <a:pt x="128" y="104"/>
                  </a:cubicBezTo>
                  <a:cubicBezTo>
                    <a:pt x="130" y="105"/>
                    <a:pt x="131" y="106"/>
                    <a:pt x="132" y="107"/>
                  </a:cubicBezTo>
                  <a:cubicBezTo>
                    <a:pt x="133" y="109"/>
                    <a:pt x="134" y="111"/>
                    <a:pt x="135" y="113"/>
                  </a:cubicBezTo>
                  <a:cubicBezTo>
                    <a:pt x="135" y="115"/>
                    <a:pt x="135" y="117"/>
                    <a:pt x="135" y="119"/>
                  </a:cubicBezTo>
                  <a:cubicBezTo>
                    <a:pt x="135" y="123"/>
                    <a:pt x="135" y="125"/>
                    <a:pt x="134" y="127"/>
                  </a:cubicBezTo>
                  <a:close/>
                  <a:moveTo>
                    <a:pt x="118" y="110"/>
                  </a:moveTo>
                  <a:cubicBezTo>
                    <a:pt x="115" y="110"/>
                    <a:pt x="115" y="110"/>
                    <a:pt x="115" y="110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8" y="128"/>
                    <a:pt x="118" y="128"/>
                    <a:pt x="118" y="128"/>
                  </a:cubicBezTo>
                  <a:cubicBezTo>
                    <a:pt x="121" y="128"/>
                    <a:pt x="123" y="128"/>
                    <a:pt x="124" y="127"/>
                  </a:cubicBezTo>
                  <a:cubicBezTo>
                    <a:pt x="125" y="127"/>
                    <a:pt x="126" y="126"/>
                    <a:pt x="126" y="125"/>
                  </a:cubicBezTo>
                  <a:cubicBezTo>
                    <a:pt x="127" y="124"/>
                    <a:pt x="127" y="122"/>
                    <a:pt x="127" y="119"/>
                  </a:cubicBezTo>
                  <a:cubicBezTo>
                    <a:pt x="127" y="116"/>
                    <a:pt x="127" y="113"/>
                    <a:pt x="125" y="112"/>
                  </a:cubicBezTo>
                  <a:cubicBezTo>
                    <a:pt x="124" y="111"/>
                    <a:pt x="121" y="110"/>
                    <a:pt x="118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71296" y="2144879"/>
              <a:ext cx="506102" cy="420891"/>
            </a:xfrm>
            <a:custGeom>
              <a:avLst/>
              <a:gdLst>
                <a:gd name="T0" fmla="*/ 74 w 148"/>
                <a:gd name="T1" fmla="*/ 0 h 123"/>
                <a:gd name="T2" fmla="*/ 0 w 148"/>
                <a:gd name="T3" fmla="*/ 45 h 123"/>
                <a:gd name="T4" fmla="*/ 30 w 148"/>
                <a:gd name="T5" fmla="*/ 81 h 123"/>
                <a:gd name="T6" fmla="*/ 20 w 148"/>
                <a:gd name="T7" fmla="*/ 123 h 123"/>
                <a:gd name="T8" fmla="*/ 55 w 148"/>
                <a:gd name="T9" fmla="*/ 89 h 123"/>
                <a:gd name="T10" fmla="*/ 74 w 148"/>
                <a:gd name="T11" fmla="*/ 90 h 123"/>
                <a:gd name="T12" fmla="*/ 148 w 148"/>
                <a:gd name="T13" fmla="*/ 45 h 123"/>
                <a:gd name="T14" fmla="*/ 74 w 148"/>
                <a:gd name="T15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123">
                  <a:moveTo>
                    <a:pt x="74" y="0"/>
                  </a:moveTo>
                  <a:cubicBezTo>
                    <a:pt x="33" y="0"/>
                    <a:pt x="0" y="20"/>
                    <a:pt x="0" y="45"/>
                  </a:cubicBezTo>
                  <a:cubicBezTo>
                    <a:pt x="0" y="60"/>
                    <a:pt x="12" y="73"/>
                    <a:pt x="30" y="81"/>
                  </a:cubicBezTo>
                  <a:cubicBezTo>
                    <a:pt x="20" y="123"/>
                    <a:pt x="20" y="123"/>
                    <a:pt x="20" y="123"/>
                  </a:cubicBezTo>
                  <a:cubicBezTo>
                    <a:pt x="55" y="89"/>
                    <a:pt x="55" y="89"/>
                    <a:pt x="55" y="89"/>
                  </a:cubicBezTo>
                  <a:cubicBezTo>
                    <a:pt x="61" y="90"/>
                    <a:pt x="68" y="90"/>
                    <a:pt x="74" y="90"/>
                  </a:cubicBezTo>
                  <a:cubicBezTo>
                    <a:pt x="115" y="90"/>
                    <a:pt x="148" y="70"/>
                    <a:pt x="148" y="45"/>
                  </a:cubicBezTo>
                  <a:cubicBezTo>
                    <a:pt x="148" y="20"/>
                    <a:pt x="115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79039" y="2106147"/>
              <a:ext cx="519012" cy="472534"/>
            </a:xfrm>
            <a:custGeom>
              <a:avLst/>
              <a:gdLst>
                <a:gd name="T0" fmla="*/ 58 w 152"/>
                <a:gd name="T1" fmla="*/ 109 h 138"/>
                <a:gd name="T2" fmla="*/ 45 w 152"/>
                <a:gd name="T3" fmla="*/ 118 h 138"/>
                <a:gd name="T4" fmla="*/ 58 w 152"/>
                <a:gd name="T5" fmla="*/ 126 h 138"/>
                <a:gd name="T6" fmla="*/ 70 w 152"/>
                <a:gd name="T7" fmla="*/ 118 h 138"/>
                <a:gd name="T8" fmla="*/ 58 w 152"/>
                <a:gd name="T9" fmla="*/ 109 h 138"/>
                <a:gd name="T10" fmla="*/ 35 w 152"/>
                <a:gd name="T11" fmla="*/ 126 h 138"/>
                <a:gd name="T12" fmla="*/ 25 w 152"/>
                <a:gd name="T13" fmla="*/ 132 h 138"/>
                <a:gd name="T14" fmla="*/ 35 w 152"/>
                <a:gd name="T15" fmla="*/ 138 h 138"/>
                <a:gd name="T16" fmla="*/ 45 w 152"/>
                <a:gd name="T17" fmla="*/ 132 h 138"/>
                <a:gd name="T18" fmla="*/ 35 w 152"/>
                <a:gd name="T19" fmla="*/ 126 h 138"/>
                <a:gd name="T20" fmla="*/ 152 w 152"/>
                <a:gd name="T21" fmla="*/ 54 h 138"/>
                <a:gd name="T22" fmla="*/ 133 w 152"/>
                <a:gd name="T23" fmla="*/ 37 h 138"/>
                <a:gd name="T24" fmla="*/ 136 w 152"/>
                <a:gd name="T25" fmla="*/ 29 h 138"/>
                <a:gd name="T26" fmla="*/ 107 w 152"/>
                <a:gd name="T27" fmla="*/ 11 h 138"/>
                <a:gd name="T28" fmla="*/ 97 w 152"/>
                <a:gd name="T29" fmla="*/ 12 h 138"/>
                <a:gd name="T30" fmla="*/ 62 w 152"/>
                <a:gd name="T31" fmla="*/ 0 h 138"/>
                <a:gd name="T32" fmla="*/ 22 w 152"/>
                <a:gd name="T33" fmla="*/ 23 h 138"/>
                <a:gd name="T34" fmla="*/ 22 w 152"/>
                <a:gd name="T35" fmla="*/ 24 h 138"/>
                <a:gd name="T36" fmla="*/ 0 w 152"/>
                <a:gd name="T37" fmla="*/ 44 h 138"/>
                <a:gd name="T38" fmla="*/ 22 w 152"/>
                <a:gd name="T39" fmla="*/ 63 h 138"/>
                <a:gd name="T40" fmla="*/ 21 w 152"/>
                <a:gd name="T41" fmla="*/ 68 h 138"/>
                <a:gd name="T42" fmla="*/ 24 w 152"/>
                <a:gd name="T43" fmla="*/ 78 h 138"/>
                <a:gd name="T44" fmla="*/ 21 w 152"/>
                <a:gd name="T45" fmla="*/ 86 h 138"/>
                <a:gd name="T46" fmla="*/ 44 w 152"/>
                <a:gd name="T47" fmla="*/ 101 h 138"/>
                <a:gd name="T48" fmla="*/ 59 w 152"/>
                <a:gd name="T49" fmla="*/ 97 h 138"/>
                <a:gd name="T50" fmla="*/ 76 w 152"/>
                <a:gd name="T51" fmla="*/ 105 h 138"/>
                <a:gd name="T52" fmla="*/ 95 w 152"/>
                <a:gd name="T53" fmla="*/ 95 h 138"/>
                <a:gd name="T54" fmla="*/ 109 w 152"/>
                <a:gd name="T55" fmla="*/ 97 h 138"/>
                <a:gd name="T56" fmla="*/ 140 w 152"/>
                <a:gd name="T57" fmla="*/ 79 h 138"/>
                <a:gd name="T58" fmla="*/ 136 w 152"/>
                <a:gd name="T59" fmla="*/ 70 h 138"/>
                <a:gd name="T60" fmla="*/ 152 w 152"/>
                <a:gd name="T61" fmla="*/ 5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52" h="138">
                  <a:moveTo>
                    <a:pt x="58" y="109"/>
                  </a:moveTo>
                  <a:cubicBezTo>
                    <a:pt x="51" y="109"/>
                    <a:pt x="45" y="113"/>
                    <a:pt x="45" y="118"/>
                  </a:cubicBezTo>
                  <a:cubicBezTo>
                    <a:pt x="45" y="122"/>
                    <a:pt x="51" y="126"/>
                    <a:pt x="58" y="126"/>
                  </a:cubicBezTo>
                  <a:cubicBezTo>
                    <a:pt x="65" y="126"/>
                    <a:pt x="70" y="122"/>
                    <a:pt x="70" y="118"/>
                  </a:cubicBezTo>
                  <a:cubicBezTo>
                    <a:pt x="70" y="113"/>
                    <a:pt x="65" y="109"/>
                    <a:pt x="58" y="109"/>
                  </a:cubicBezTo>
                  <a:close/>
                  <a:moveTo>
                    <a:pt x="35" y="126"/>
                  </a:moveTo>
                  <a:cubicBezTo>
                    <a:pt x="29" y="126"/>
                    <a:pt x="25" y="129"/>
                    <a:pt x="25" y="132"/>
                  </a:cubicBezTo>
                  <a:cubicBezTo>
                    <a:pt x="25" y="136"/>
                    <a:pt x="29" y="138"/>
                    <a:pt x="35" y="138"/>
                  </a:cubicBezTo>
                  <a:cubicBezTo>
                    <a:pt x="41" y="138"/>
                    <a:pt x="45" y="136"/>
                    <a:pt x="45" y="132"/>
                  </a:cubicBezTo>
                  <a:cubicBezTo>
                    <a:pt x="45" y="129"/>
                    <a:pt x="41" y="126"/>
                    <a:pt x="35" y="126"/>
                  </a:cubicBezTo>
                  <a:close/>
                  <a:moveTo>
                    <a:pt x="152" y="54"/>
                  </a:moveTo>
                  <a:cubicBezTo>
                    <a:pt x="152" y="46"/>
                    <a:pt x="144" y="40"/>
                    <a:pt x="133" y="37"/>
                  </a:cubicBezTo>
                  <a:cubicBezTo>
                    <a:pt x="135" y="35"/>
                    <a:pt x="136" y="32"/>
                    <a:pt x="136" y="29"/>
                  </a:cubicBezTo>
                  <a:cubicBezTo>
                    <a:pt x="136" y="19"/>
                    <a:pt x="123" y="11"/>
                    <a:pt x="107" y="11"/>
                  </a:cubicBezTo>
                  <a:cubicBezTo>
                    <a:pt x="103" y="11"/>
                    <a:pt x="100" y="11"/>
                    <a:pt x="97" y="12"/>
                  </a:cubicBezTo>
                  <a:cubicBezTo>
                    <a:pt x="90" y="5"/>
                    <a:pt x="77" y="0"/>
                    <a:pt x="62" y="0"/>
                  </a:cubicBezTo>
                  <a:cubicBezTo>
                    <a:pt x="40" y="0"/>
                    <a:pt x="22" y="10"/>
                    <a:pt x="22" y="23"/>
                  </a:cubicBezTo>
                  <a:cubicBezTo>
                    <a:pt x="22" y="23"/>
                    <a:pt x="22" y="24"/>
                    <a:pt x="22" y="24"/>
                  </a:cubicBezTo>
                  <a:cubicBezTo>
                    <a:pt x="9" y="27"/>
                    <a:pt x="0" y="34"/>
                    <a:pt x="0" y="44"/>
                  </a:cubicBezTo>
                  <a:cubicBezTo>
                    <a:pt x="0" y="53"/>
                    <a:pt x="9" y="61"/>
                    <a:pt x="22" y="63"/>
                  </a:cubicBezTo>
                  <a:cubicBezTo>
                    <a:pt x="21" y="65"/>
                    <a:pt x="21" y="67"/>
                    <a:pt x="21" y="68"/>
                  </a:cubicBezTo>
                  <a:cubicBezTo>
                    <a:pt x="21" y="72"/>
                    <a:pt x="22" y="75"/>
                    <a:pt x="24" y="78"/>
                  </a:cubicBezTo>
                  <a:cubicBezTo>
                    <a:pt x="22" y="80"/>
                    <a:pt x="21" y="83"/>
                    <a:pt x="21" y="86"/>
                  </a:cubicBezTo>
                  <a:cubicBezTo>
                    <a:pt x="21" y="94"/>
                    <a:pt x="31" y="101"/>
                    <a:pt x="44" y="101"/>
                  </a:cubicBezTo>
                  <a:cubicBezTo>
                    <a:pt x="50" y="101"/>
                    <a:pt x="55" y="100"/>
                    <a:pt x="59" y="97"/>
                  </a:cubicBezTo>
                  <a:cubicBezTo>
                    <a:pt x="62" y="102"/>
                    <a:pt x="68" y="105"/>
                    <a:pt x="76" y="105"/>
                  </a:cubicBezTo>
                  <a:cubicBezTo>
                    <a:pt x="86" y="105"/>
                    <a:pt x="93" y="101"/>
                    <a:pt x="95" y="95"/>
                  </a:cubicBezTo>
                  <a:cubicBezTo>
                    <a:pt x="99" y="96"/>
                    <a:pt x="104" y="97"/>
                    <a:pt x="109" y="97"/>
                  </a:cubicBezTo>
                  <a:cubicBezTo>
                    <a:pt x="126" y="97"/>
                    <a:pt x="140" y="89"/>
                    <a:pt x="140" y="79"/>
                  </a:cubicBezTo>
                  <a:cubicBezTo>
                    <a:pt x="140" y="75"/>
                    <a:pt x="139" y="72"/>
                    <a:pt x="136" y="70"/>
                  </a:cubicBezTo>
                  <a:cubicBezTo>
                    <a:pt x="146" y="67"/>
                    <a:pt x="152" y="61"/>
                    <a:pt x="152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15185" y="2031264"/>
              <a:ext cx="451877" cy="519012"/>
            </a:xfrm>
            <a:custGeom>
              <a:avLst/>
              <a:gdLst>
                <a:gd name="T0" fmla="*/ 89 w 132"/>
                <a:gd name="T1" fmla="*/ 62 h 152"/>
                <a:gd name="T2" fmla="*/ 99 w 132"/>
                <a:gd name="T3" fmla="*/ 86 h 152"/>
                <a:gd name="T4" fmla="*/ 99 w 132"/>
                <a:gd name="T5" fmla="*/ 126 h 152"/>
                <a:gd name="T6" fmla="*/ 88 w 132"/>
                <a:gd name="T7" fmla="*/ 136 h 152"/>
                <a:gd name="T8" fmla="*/ 44 w 132"/>
                <a:gd name="T9" fmla="*/ 136 h 152"/>
                <a:gd name="T10" fmla="*/ 33 w 132"/>
                <a:gd name="T11" fmla="*/ 126 h 152"/>
                <a:gd name="T12" fmla="*/ 33 w 132"/>
                <a:gd name="T13" fmla="*/ 86 h 152"/>
                <a:gd name="T14" fmla="*/ 44 w 132"/>
                <a:gd name="T15" fmla="*/ 62 h 152"/>
                <a:gd name="T16" fmla="*/ 29 w 132"/>
                <a:gd name="T17" fmla="*/ 35 h 152"/>
                <a:gd name="T18" fmla="*/ 17 w 132"/>
                <a:gd name="T19" fmla="*/ 70 h 152"/>
                <a:gd name="T20" fmla="*/ 17 w 132"/>
                <a:gd name="T21" fmla="*/ 136 h 152"/>
                <a:gd name="T22" fmla="*/ 33 w 132"/>
                <a:gd name="T23" fmla="*/ 152 h 152"/>
                <a:gd name="T24" fmla="*/ 99 w 132"/>
                <a:gd name="T25" fmla="*/ 152 h 152"/>
                <a:gd name="T26" fmla="*/ 116 w 132"/>
                <a:gd name="T27" fmla="*/ 136 h 152"/>
                <a:gd name="T28" fmla="*/ 116 w 132"/>
                <a:gd name="T29" fmla="*/ 70 h 152"/>
                <a:gd name="T30" fmla="*/ 104 w 132"/>
                <a:gd name="T31" fmla="*/ 35 h 152"/>
                <a:gd name="T32" fmla="*/ 89 w 132"/>
                <a:gd name="T33" fmla="*/ 62 h 152"/>
                <a:gd name="T34" fmla="*/ 61 w 132"/>
                <a:gd name="T35" fmla="*/ 53 h 152"/>
                <a:gd name="T36" fmla="*/ 72 w 132"/>
                <a:gd name="T37" fmla="*/ 53 h 152"/>
                <a:gd name="T38" fmla="*/ 83 w 132"/>
                <a:gd name="T39" fmla="*/ 57 h 152"/>
                <a:gd name="T40" fmla="*/ 99 w 132"/>
                <a:gd name="T41" fmla="*/ 30 h 152"/>
                <a:gd name="T42" fmla="*/ 87 w 132"/>
                <a:gd name="T43" fmla="*/ 20 h 152"/>
                <a:gd name="T44" fmla="*/ 87 w 132"/>
                <a:gd name="T45" fmla="*/ 12 h 152"/>
                <a:gd name="T46" fmla="*/ 75 w 132"/>
                <a:gd name="T47" fmla="*/ 0 h 152"/>
                <a:gd name="T48" fmla="*/ 58 w 132"/>
                <a:gd name="T49" fmla="*/ 0 h 152"/>
                <a:gd name="T50" fmla="*/ 46 w 132"/>
                <a:gd name="T51" fmla="*/ 12 h 152"/>
                <a:gd name="T52" fmla="*/ 46 w 132"/>
                <a:gd name="T53" fmla="*/ 20 h 152"/>
                <a:gd name="T54" fmla="*/ 33 w 132"/>
                <a:gd name="T55" fmla="*/ 30 h 152"/>
                <a:gd name="T56" fmla="*/ 50 w 132"/>
                <a:gd name="T57" fmla="*/ 57 h 152"/>
                <a:gd name="T58" fmla="*/ 61 w 132"/>
                <a:gd name="T59" fmla="*/ 53 h 152"/>
                <a:gd name="T60" fmla="*/ 9 w 132"/>
                <a:gd name="T61" fmla="*/ 86 h 152"/>
                <a:gd name="T62" fmla="*/ 5 w 132"/>
                <a:gd name="T63" fmla="*/ 86 h 152"/>
                <a:gd name="T64" fmla="*/ 0 w 132"/>
                <a:gd name="T65" fmla="*/ 90 h 152"/>
                <a:gd name="T66" fmla="*/ 0 w 132"/>
                <a:gd name="T67" fmla="*/ 136 h 152"/>
                <a:gd name="T68" fmla="*/ 5 w 132"/>
                <a:gd name="T69" fmla="*/ 140 h 152"/>
                <a:gd name="T70" fmla="*/ 9 w 132"/>
                <a:gd name="T71" fmla="*/ 140 h 152"/>
                <a:gd name="T72" fmla="*/ 13 w 132"/>
                <a:gd name="T73" fmla="*/ 136 h 152"/>
                <a:gd name="T74" fmla="*/ 13 w 132"/>
                <a:gd name="T75" fmla="*/ 90 h 152"/>
                <a:gd name="T76" fmla="*/ 9 w 132"/>
                <a:gd name="T77" fmla="*/ 86 h 152"/>
                <a:gd name="T78" fmla="*/ 58 w 132"/>
                <a:gd name="T79" fmla="*/ 99 h 152"/>
                <a:gd name="T80" fmla="*/ 91 w 132"/>
                <a:gd name="T81" fmla="*/ 99 h 152"/>
                <a:gd name="T82" fmla="*/ 91 w 132"/>
                <a:gd name="T83" fmla="*/ 90 h 152"/>
                <a:gd name="T84" fmla="*/ 42 w 132"/>
                <a:gd name="T85" fmla="*/ 90 h 152"/>
                <a:gd name="T86" fmla="*/ 42 w 132"/>
                <a:gd name="T87" fmla="*/ 99 h 152"/>
                <a:gd name="T88" fmla="*/ 50 w 132"/>
                <a:gd name="T89" fmla="*/ 99 h 152"/>
                <a:gd name="T90" fmla="*/ 50 w 132"/>
                <a:gd name="T91" fmla="*/ 103 h 152"/>
                <a:gd name="T92" fmla="*/ 52 w 132"/>
                <a:gd name="T93" fmla="*/ 103 h 152"/>
                <a:gd name="T94" fmla="*/ 46 w 132"/>
                <a:gd name="T95" fmla="*/ 115 h 152"/>
                <a:gd name="T96" fmla="*/ 62 w 132"/>
                <a:gd name="T97" fmla="*/ 115 h 152"/>
                <a:gd name="T98" fmla="*/ 56 w 132"/>
                <a:gd name="T99" fmla="*/ 103 h 152"/>
                <a:gd name="T100" fmla="*/ 58 w 132"/>
                <a:gd name="T101" fmla="*/ 103 h 152"/>
                <a:gd name="T102" fmla="*/ 58 w 132"/>
                <a:gd name="T103" fmla="*/ 99 h 152"/>
                <a:gd name="T104" fmla="*/ 128 w 132"/>
                <a:gd name="T105" fmla="*/ 86 h 152"/>
                <a:gd name="T106" fmla="*/ 124 w 132"/>
                <a:gd name="T107" fmla="*/ 86 h 152"/>
                <a:gd name="T108" fmla="*/ 120 w 132"/>
                <a:gd name="T109" fmla="*/ 90 h 152"/>
                <a:gd name="T110" fmla="*/ 120 w 132"/>
                <a:gd name="T111" fmla="*/ 136 h 152"/>
                <a:gd name="T112" fmla="*/ 124 w 132"/>
                <a:gd name="T113" fmla="*/ 140 h 152"/>
                <a:gd name="T114" fmla="*/ 128 w 132"/>
                <a:gd name="T115" fmla="*/ 140 h 152"/>
                <a:gd name="T116" fmla="*/ 132 w 132"/>
                <a:gd name="T117" fmla="*/ 136 h 152"/>
                <a:gd name="T118" fmla="*/ 132 w 132"/>
                <a:gd name="T119" fmla="*/ 90 h 152"/>
                <a:gd name="T120" fmla="*/ 128 w 132"/>
                <a:gd name="T121" fmla="*/ 8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2" h="152">
                  <a:moveTo>
                    <a:pt x="89" y="62"/>
                  </a:moveTo>
                  <a:cubicBezTo>
                    <a:pt x="95" y="68"/>
                    <a:pt x="99" y="78"/>
                    <a:pt x="99" y="86"/>
                  </a:cubicBezTo>
                  <a:cubicBezTo>
                    <a:pt x="99" y="126"/>
                    <a:pt x="99" y="126"/>
                    <a:pt x="99" y="126"/>
                  </a:cubicBezTo>
                  <a:cubicBezTo>
                    <a:pt x="99" y="131"/>
                    <a:pt x="94" y="136"/>
                    <a:pt x="8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38" y="136"/>
                    <a:pt x="33" y="131"/>
                    <a:pt x="33" y="12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78"/>
                    <a:pt x="38" y="68"/>
                    <a:pt x="44" y="62"/>
                  </a:cubicBezTo>
                  <a:cubicBezTo>
                    <a:pt x="41" y="52"/>
                    <a:pt x="36" y="43"/>
                    <a:pt x="29" y="35"/>
                  </a:cubicBezTo>
                  <a:cubicBezTo>
                    <a:pt x="21" y="45"/>
                    <a:pt x="17" y="59"/>
                    <a:pt x="17" y="70"/>
                  </a:cubicBezTo>
                  <a:cubicBezTo>
                    <a:pt x="17" y="136"/>
                    <a:pt x="17" y="136"/>
                    <a:pt x="17" y="136"/>
                  </a:cubicBezTo>
                  <a:cubicBezTo>
                    <a:pt x="17" y="145"/>
                    <a:pt x="24" y="152"/>
                    <a:pt x="33" y="152"/>
                  </a:cubicBezTo>
                  <a:cubicBezTo>
                    <a:pt x="99" y="152"/>
                    <a:pt x="99" y="152"/>
                    <a:pt x="99" y="152"/>
                  </a:cubicBezTo>
                  <a:cubicBezTo>
                    <a:pt x="108" y="152"/>
                    <a:pt x="116" y="145"/>
                    <a:pt x="116" y="136"/>
                  </a:cubicBezTo>
                  <a:cubicBezTo>
                    <a:pt x="116" y="70"/>
                    <a:pt x="116" y="70"/>
                    <a:pt x="116" y="70"/>
                  </a:cubicBezTo>
                  <a:cubicBezTo>
                    <a:pt x="116" y="59"/>
                    <a:pt x="111" y="45"/>
                    <a:pt x="104" y="35"/>
                  </a:cubicBezTo>
                  <a:cubicBezTo>
                    <a:pt x="97" y="43"/>
                    <a:pt x="91" y="52"/>
                    <a:pt x="89" y="62"/>
                  </a:cubicBezTo>
                  <a:close/>
                  <a:moveTo>
                    <a:pt x="61" y="53"/>
                  </a:moveTo>
                  <a:cubicBezTo>
                    <a:pt x="72" y="53"/>
                    <a:pt x="72" y="53"/>
                    <a:pt x="72" y="53"/>
                  </a:cubicBezTo>
                  <a:cubicBezTo>
                    <a:pt x="76" y="53"/>
                    <a:pt x="79" y="55"/>
                    <a:pt x="83" y="57"/>
                  </a:cubicBezTo>
                  <a:cubicBezTo>
                    <a:pt x="86" y="47"/>
                    <a:pt x="92" y="37"/>
                    <a:pt x="99" y="30"/>
                  </a:cubicBezTo>
                  <a:cubicBezTo>
                    <a:pt x="96" y="25"/>
                    <a:pt x="91" y="22"/>
                    <a:pt x="87" y="20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5"/>
                    <a:pt x="81" y="0"/>
                    <a:pt x="7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1" y="0"/>
                    <a:pt x="46" y="5"/>
                    <a:pt x="46" y="12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1" y="22"/>
                    <a:pt x="37" y="25"/>
                    <a:pt x="33" y="30"/>
                  </a:cubicBezTo>
                  <a:cubicBezTo>
                    <a:pt x="41" y="37"/>
                    <a:pt x="47" y="47"/>
                    <a:pt x="50" y="57"/>
                  </a:cubicBezTo>
                  <a:cubicBezTo>
                    <a:pt x="53" y="55"/>
                    <a:pt x="57" y="53"/>
                    <a:pt x="61" y="53"/>
                  </a:cubicBezTo>
                  <a:close/>
                  <a:moveTo>
                    <a:pt x="9" y="86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8"/>
                    <a:pt x="0" y="90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8"/>
                    <a:pt x="2" y="140"/>
                    <a:pt x="5" y="140"/>
                  </a:cubicBezTo>
                  <a:cubicBezTo>
                    <a:pt x="9" y="140"/>
                    <a:pt x="9" y="140"/>
                    <a:pt x="9" y="140"/>
                  </a:cubicBezTo>
                  <a:cubicBezTo>
                    <a:pt x="11" y="140"/>
                    <a:pt x="13" y="138"/>
                    <a:pt x="13" y="136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13" y="88"/>
                    <a:pt x="11" y="86"/>
                    <a:pt x="9" y="86"/>
                  </a:cubicBezTo>
                  <a:close/>
                  <a:moveTo>
                    <a:pt x="58" y="99"/>
                  </a:moveTo>
                  <a:cubicBezTo>
                    <a:pt x="91" y="99"/>
                    <a:pt x="91" y="99"/>
                    <a:pt x="91" y="99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46" y="115"/>
                    <a:pt x="46" y="115"/>
                    <a:pt x="46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56" y="103"/>
                    <a:pt x="56" y="103"/>
                    <a:pt x="56" y="103"/>
                  </a:cubicBezTo>
                  <a:cubicBezTo>
                    <a:pt x="58" y="103"/>
                    <a:pt x="58" y="103"/>
                    <a:pt x="58" y="103"/>
                  </a:cubicBezTo>
                  <a:lnTo>
                    <a:pt x="58" y="99"/>
                  </a:lnTo>
                  <a:close/>
                  <a:moveTo>
                    <a:pt x="128" y="86"/>
                  </a:moveTo>
                  <a:cubicBezTo>
                    <a:pt x="124" y="86"/>
                    <a:pt x="124" y="86"/>
                    <a:pt x="124" y="86"/>
                  </a:cubicBezTo>
                  <a:cubicBezTo>
                    <a:pt x="122" y="86"/>
                    <a:pt x="120" y="88"/>
                    <a:pt x="120" y="90"/>
                  </a:cubicBezTo>
                  <a:cubicBezTo>
                    <a:pt x="120" y="136"/>
                    <a:pt x="120" y="136"/>
                    <a:pt x="120" y="136"/>
                  </a:cubicBezTo>
                  <a:cubicBezTo>
                    <a:pt x="120" y="138"/>
                    <a:pt x="122" y="140"/>
                    <a:pt x="124" y="140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30" y="140"/>
                    <a:pt x="132" y="138"/>
                    <a:pt x="132" y="136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2" y="88"/>
                    <a:pt x="130" y="86"/>
                    <a:pt x="128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43584" y="2015771"/>
              <a:ext cx="446713" cy="495773"/>
            </a:xfrm>
            <a:custGeom>
              <a:avLst/>
              <a:gdLst>
                <a:gd name="T0" fmla="*/ 107 w 131"/>
                <a:gd name="T1" fmla="*/ 106 h 145"/>
                <a:gd name="T2" fmla="*/ 107 w 131"/>
                <a:gd name="T3" fmla="*/ 116 h 145"/>
                <a:gd name="T4" fmla="*/ 98 w 131"/>
                <a:gd name="T5" fmla="*/ 124 h 145"/>
                <a:gd name="T6" fmla="*/ 94 w 131"/>
                <a:gd name="T7" fmla="*/ 124 h 145"/>
                <a:gd name="T8" fmla="*/ 86 w 131"/>
                <a:gd name="T9" fmla="*/ 116 h 145"/>
                <a:gd name="T10" fmla="*/ 86 w 131"/>
                <a:gd name="T11" fmla="*/ 114 h 145"/>
                <a:gd name="T12" fmla="*/ 45 w 131"/>
                <a:gd name="T13" fmla="*/ 113 h 145"/>
                <a:gd name="T14" fmla="*/ 45 w 131"/>
                <a:gd name="T15" fmla="*/ 116 h 145"/>
                <a:gd name="T16" fmla="*/ 37 w 131"/>
                <a:gd name="T17" fmla="*/ 124 h 145"/>
                <a:gd name="T18" fmla="*/ 33 w 131"/>
                <a:gd name="T19" fmla="*/ 124 h 145"/>
                <a:gd name="T20" fmla="*/ 24 w 131"/>
                <a:gd name="T21" fmla="*/ 116 h 145"/>
                <a:gd name="T22" fmla="*/ 24 w 131"/>
                <a:gd name="T23" fmla="*/ 106 h 145"/>
                <a:gd name="T24" fmla="*/ 10 w 131"/>
                <a:gd name="T25" fmla="*/ 98 h 145"/>
                <a:gd name="T26" fmla="*/ 4 w 131"/>
                <a:gd name="T27" fmla="*/ 90 h 145"/>
                <a:gd name="T28" fmla="*/ 4 w 131"/>
                <a:gd name="T29" fmla="*/ 132 h 145"/>
                <a:gd name="T30" fmla="*/ 16 w 131"/>
                <a:gd name="T31" fmla="*/ 145 h 145"/>
                <a:gd name="T32" fmla="*/ 115 w 131"/>
                <a:gd name="T33" fmla="*/ 145 h 145"/>
                <a:gd name="T34" fmla="*/ 127 w 131"/>
                <a:gd name="T35" fmla="*/ 132 h 145"/>
                <a:gd name="T36" fmla="*/ 127 w 131"/>
                <a:gd name="T37" fmla="*/ 90 h 145"/>
                <a:gd name="T38" fmla="*/ 120 w 131"/>
                <a:gd name="T39" fmla="*/ 98 h 145"/>
                <a:gd name="T40" fmla="*/ 107 w 131"/>
                <a:gd name="T41" fmla="*/ 106 h 145"/>
                <a:gd name="T42" fmla="*/ 37 w 131"/>
                <a:gd name="T43" fmla="*/ 116 h 145"/>
                <a:gd name="T44" fmla="*/ 41 w 131"/>
                <a:gd name="T45" fmla="*/ 112 h 145"/>
                <a:gd name="T46" fmla="*/ 41 w 131"/>
                <a:gd name="T47" fmla="*/ 104 h 145"/>
                <a:gd name="T48" fmla="*/ 37 w 131"/>
                <a:gd name="T49" fmla="*/ 99 h 145"/>
                <a:gd name="T50" fmla="*/ 33 w 131"/>
                <a:gd name="T51" fmla="*/ 99 h 145"/>
                <a:gd name="T52" fmla="*/ 28 w 131"/>
                <a:gd name="T53" fmla="*/ 104 h 145"/>
                <a:gd name="T54" fmla="*/ 28 w 131"/>
                <a:gd name="T55" fmla="*/ 112 h 145"/>
                <a:gd name="T56" fmla="*/ 33 w 131"/>
                <a:gd name="T57" fmla="*/ 116 h 145"/>
                <a:gd name="T58" fmla="*/ 37 w 131"/>
                <a:gd name="T59" fmla="*/ 116 h 145"/>
                <a:gd name="T60" fmla="*/ 98 w 131"/>
                <a:gd name="T61" fmla="*/ 116 h 145"/>
                <a:gd name="T62" fmla="*/ 102 w 131"/>
                <a:gd name="T63" fmla="*/ 112 h 145"/>
                <a:gd name="T64" fmla="*/ 102 w 131"/>
                <a:gd name="T65" fmla="*/ 104 h 145"/>
                <a:gd name="T66" fmla="*/ 98 w 131"/>
                <a:gd name="T67" fmla="*/ 99 h 145"/>
                <a:gd name="T68" fmla="*/ 94 w 131"/>
                <a:gd name="T69" fmla="*/ 99 h 145"/>
                <a:gd name="T70" fmla="*/ 90 w 131"/>
                <a:gd name="T71" fmla="*/ 104 h 145"/>
                <a:gd name="T72" fmla="*/ 90 w 131"/>
                <a:gd name="T73" fmla="*/ 112 h 145"/>
                <a:gd name="T74" fmla="*/ 94 w 131"/>
                <a:gd name="T75" fmla="*/ 116 h 145"/>
                <a:gd name="T76" fmla="*/ 98 w 131"/>
                <a:gd name="T77" fmla="*/ 116 h 145"/>
                <a:gd name="T78" fmla="*/ 119 w 131"/>
                <a:gd name="T79" fmla="*/ 38 h 145"/>
                <a:gd name="T80" fmla="*/ 98 w 131"/>
                <a:gd name="T81" fmla="*/ 38 h 145"/>
                <a:gd name="T82" fmla="*/ 33 w 131"/>
                <a:gd name="T83" fmla="*/ 38 h 145"/>
                <a:gd name="T84" fmla="*/ 12 w 131"/>
                <a:gd name="T85" fmla="*/ 38 h 145"/>
                <a:gd name="T86" fmla="*/ 0 w 131"/>
                <a:gd name="T87" fmla="*/ 50 h 145"/>
                <a:gd name="T88" fmla="*/ 0 w 131"/>
                <a:gd name="T89" fmla="*/ 69 h 145"/>
                <a:gd name="T90" fmla="*/ 10 w 131"/>
                <a:gd name="T91" fmla="*/ 90 h 145"/>
                <a:gd name="T92" fmla="*/ 26 w 131"/>
                <a:gd name="T93" fmla="*/ 99 h 145"/>
                <a:gd name="T94" fmla="*/ 33 w 131"/>
                <a:gd name="T95" fmla="*/ 95 h 145"/>
                <a:gd name="T96" fmla="*/ 37 w 131"/>
                <a:gd name="T97" fmla="*/ 95 h 145"/>
                <a:gd name="T98" fmla="*/ 45 w 131"/>
                <a:gd name="T99" fmla="*/ 104 h 145"/>
                <a:gd name="T100" fmla="*/ 45 w 131"/>
                <a:gd name="T101" fmla="*/ 106 h 145"/>
                <a:gd name="T102" fmla="*/ 86 w 131"/>
                <a:gd name="T103" fmla="*/ 106 h 145"/>
                <a:gd name="T104" fmla="*/ 86 w 131"/>
                <a:gd name="T105" fmla="*/ 104 h 145"/>
                <a:gd name="T106" fmla="*/ 94 w 131"/>
                <a:gd name="T107" fmla="*/ 95 h 145"/>
                <a:gd name="T108" fmla="*/ 98 w 131"/>
                <a:gd name="T109" fmla="*/ 95 h 145"/>
                <a:gd name="T110" fmla="*/ 105 w 131"/>
                <a:gd name="T111" fmla="*/ 99 h 145"/>
                <a:gd name="T112" fmla="*/ 120 w 131"/>
                <a:gd name="T113" fmla="*/ 90 h 145"/>
                <a:gd name="T114" fmla="*/ 131 w 131"/>
                <a:gd name="T115" fmla="*/ 69 h 145"/>
                <a:gd name="T116" fmla="*/ 131 w 131"/>
                <a:gd name="T117" fmla="*/ 50 h 145"/>
                <a:gd name="T118" fmla="*/ 119 w 131"/>
                <a:gd name="T119" fmla="*/ 38 h 145"/>
                <a:gd name="T120" fmla="*/ 46 w 131"/>
                <a:gd name="T121" fmla="*/ 38 h 145"/>
                <a:gd name="T122" fmla="*/ 85 w 131"/>
                <a:gd name="T123" fmla="*/ 38 h 145"/>
                <a:gd name="T124" fmla="*/ 46 w 131"/>
                <a:gd name="T125" fmla="*/ 3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1" h="145">
                  <a:moveTo>
                    <a:pt x="107" y="106"/>
                  </a:moveTo>
                  <a:cubicBezTo>
                    <a:pt x="107" y="116"/>
                    <a:pt x="107" y="116"/>
                    <a:pt x="107" y="116"/>
                  </a:cubicBezTo>
                  <a:cubicBezTo>
                    <a:pt x="107" y="120"/>
                    <a:pt x="103" y="124"/>
                    <a:pt x="98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0" y="124"/>
                    <a:pt x="86" y="120"/>
                    <a:pt x="86" y="116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72" y="117"/>
                    <a:pt x="58" y="116"/>
                    <a:pt x="45" y="113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45" y="120"/>
                    <a:pt x="41" y="124"/>
                    <a:pt x="37" y="124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28" y="124"/>
                    <a:pt x="24" y="120"/>
                    <a:pt x="24" y="116"/>
                  </a:cubicBezTo>
                  <a:cubicBezTo>
                    <a:pt x="24" y="106"/>
                    <a:pt x="24" y="106"/>
                    <a:pt x="24" y="106"/>
                  </a:cubicBezTo>
                  <a:cubicBezTo>
                    <a:pt x="20" y="104"/>
                    <a:pt x="15" y="101"/>
                    <a:pt x="10" y="98"/>
                  </a:cubicBezTo>
                  <a:cubicBezTo>
                    <a:pt x="8" y="96"/>
                    <a:pt x="6" y="93"/>
                    <a:pt x="4" y="90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4" y="139"/>
                    <a:pt x="9" y="145"/>
                    <a:pt x="16" y="145"/>
                  </a:cubicBezTo>
                  <a:cubicBezTo>
                    <a:pt x="115" y="145"/>
                    <a:pt x="115" y="145"/>
                    <a:pt x="115" y="145"/>
                  </a:cubicBezTo>
                  <a:cubicBezTo>
                    <a:pt x="122" y="145"/>
                    <a:pt x="127" y="139"/>
                    <a:pt x="127" y="132"/>
                  </a:cubicBezTo>
                  <a:cubicBezTo>
                    <a:pt x="127" y="90"/>
                    <a:pt x="127" y="90"/>
                    <a:pt x="127" y="90"/>
                  </a:cubicBezTo>
                  <a:cubicBezTo>
                    <a:pt x="125" y="93"/>
                    <a:pt x="123" y="96"/>
                    <a:pt x="120" y="98"/>
                  </a:cubicBezTo>
                  <a:cubicBezTo>
                    <a:pt x="116" y="101"/>
                    <a:pt x="111" y="104"/>
                    <a:pt x="107" y="106"/>
                  </a:cubicBezTo>
                  <a:close/>
                  <a:moveTo>
                    <a:pt x="37" y="116"/>
                  </a:moveTo>
                  <a:cubicBezTo>
                    <a:pt x="39" y="116"/>
                    <a:pt x="41" y="114"/>
                    <a:pt x="41" y="112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41" y="101"/>
                    <a:pt x="39" y="99"/>
                    <a:pt x="37" y="99"/>
                  </a:cubicBezTo>
                  <a:cubicBezTo>
                    <a:pt x="33" y="99"/>
                    <a:pt x="33" y="99"/>
                    <a:pt x="33" y="99"/>
                  </a:cubicBezTo>
                  <a:cubicBezTo>
                    <a:pt x="30" y="99"/>
                    <a:pt x="28" y="101"/>
                    <a:pt x="28" y="104"/>
                  </a:cubicBezTo>
                  <a:cubicBezTo>
                    <a:pt x="28" y="112"/>
                    <a:pt x="28" y="112"/>
                    <a:pt x="28" y="112"/>
                  </a:cubicBezTo>
                  <a:cubicBezTo>
                    <a:pt x="28" y="114"/>
                    <a:pt x="30" y="116"/>
                    <a:pt x="33" y="116"/>
                  </a:cubicBezTo>
                  <a:lnTo>
                    <a:pt x="37" y="116"/>
                  </a:lnTo>
                  <a:close/>
                  <a:moveTo>
                    <a:pt x="98" y="116"/>
                  </a:moveTo>
                  <a:cubicBezTo>
                    <a:pt x="101" y="116"/>
                    <a:pt x="102" y="114"/>
                    <a:pt x="102" y="112"/>
                  </a:cubicBezTo>
                  <a:cubicBezTo>
                    <a:pt x="102" y="104"/>
                    <a:pt x="102" y="104"/>
                    <a:pt x="102" y="104"/>
                  </a:cubicBezTo>
                  <a:cubicBezTo>
                    <a:pt x="102" y="101"/>
                    <a:pt x="101" y="99"/>
                    <a:pt x="98" y="99"/>
                  </a:cubicBezTo>
                  <a:cubicBezTo>
                    <a:pt x="94" y="99"/>
                    <a:pt x="94" y="99"/>
                    <a:pt x="94" y="99"/>
                  </a:cubicBezTo>
                  <a:cubicBezTo>
                    <a:pt x="92" y="99"/>
                    <a:pt x="90" y="101"/>
                    <a:pt x="90" y="104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0" y="114"/>
                    <a:pt x="92" y="116"/>
                    <a:pt x="94" y="116"/>
                  </a:cubicBezTo>
                  <a:lnTo>
                    <a:pt x="98" y="116"/>
                  </a:lnTo>
                  <a:close/>
                  <a:moveTo>
                    <a:pt x="119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94" y="0"/>
                    <a:pt x="37" y="0"/>
                    <a:pt x="33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5" y="38"/>
                    <a:pt x="0" y="43"/>
                    <a:pt x="0" y="50"/>
                  </a:cubicBezTo>
                  <a:cubicBezTo>
                    <a:pt x="0" y="62"/>
                    <a:pt x="0" y="56"/>
                    <a:pt x="0" y="69"/>
                  </a:cubicBezTo>
                  <a:cubicBezTo>
                    <a:pt x="0" y="75"/>
                    <a:pt x="4" y="85"/>
                    <a:pt x="10" y="90"/>
                  </a:cubicBezTo>
                  <a:cubicBezTo>
                    <a:pt x="15" y="94"/>
                    <a:pt x="20" y="97"/>
                    <a:pt x="26" y="99"/>
                  </a:cubicBezTo>
                  <a:cubicBezTo>
                    <a:pt x="27" y="97"/>
                    <a:pt x="30" y="95"/>
                    <a:pt x="33" y="95"/>
                  </a:cubicBezTo>
                  <a:cubicBezTo>
                    <a:pt x="37" y="95"/>
                    <a:pt x="37" y="95"/>
                    <a:pt x="37" y="95"/>
                  </a:cubicBezTo>
                  <a:cubicBezTo>
                    <a:pt x="41" y="95"/>
                    <a:pt x="45" y="99"/>
                    <a:pt x="45" y="104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58" y="109"/>
                    <a:pt x="72" y="109"/>
                    <a:pt x="86" y="106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86" y="99"/>
                    <a:pt x="90" y="95"/>
                    <a:pt x="94" y="95"/>
                  </a:cubicBezTo>
                  <a:cubicBezTo>
                    <a:pt x="98" y="95"/>
                    <a:pt x="98" y="95"/>
                    <a:pt x="98" y="95"/>
                  </a:cubicBezTo>
                  <a:cubicBezTo>
                    <a:pt x="101" y="95"/>
                    <a:pt x="104" y="97"/>
                    <a:pt x="105" y="99"/>
                  </a:cubicBezTo>
                  <a:cubicBezTo>
                    <a:pt x="110" y="97"/>
                    <a:pt x="116" y="94"/>
                    <a:pt x="120" y="90"/>
                  </a:cubicBezTo>
                  <a:cubicBezTo>
                    <a:pt x="127" y="85"/>
                    <a:pt x="131" y="75"/>
                    <a:pt x="131" y="69"/>
                  </a:cubicBezTo>
                  <a:cubicBezTo>
                    <a:pt x="131" y="56"/>
                    <a:pt x="131" y="62"/>
                    <a:pt x="131" y="50"/>
                  </a:cubicBezTo>
                  <a:cubicBezTo>
                    <a:pt x="131" y="43"/>
                    <a:pt x="126" y="38"/>
                    <a:pt x="119" y="38"/>
                  </a:cubicBezTo>
                  <a:close/>
                  <a:moveTo>
                    <a:pt x="46" y="38"/>
                  </a:moveTo>
                  <a:cubicBezTo>
                    <a:pt x="50" y="16"/>
                    <a:pt x="81" y="16"/>
                    <a:pt x="85" y="38"/>
                  </a:cubicBezTo>
                  <a:lnTo>
                    <a:pt x="46" y="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66819" y="2131969"/>
              <a:ext cx="464787" cy="348591"/>
            </a:xfrm>
            <a:custGeom>
              <a:avLst/>
              <a:gdLst>
                <a:gd name="T0" fmla="*/ 107 w 136"/>
                <a:gd name="T1" fmla="*/ 18 h 102"/>
                <a:gd name="T2" fmla="*/ 115 w 136"/>
                <a:gd name="T3" fmla="*/ 20 h 102"/>
                <a:gd name="T4" fmla="*/ 119 w 136"/>
                <a:gd name="T5" fmla="*/ 4 h 102"/>
                <a:gd name="T6" fmla="*/ 105 w 136"/>
                <a:gd name="T7" fmla="*/ 0 h 102"/>
                <a:gd name="T8" fmla="*/ 34 w 136"/>
                <a:gd name="T9" fmla="*/ 61 h 102"/>
                <a:gd name="T10" fmla="*/ 117 w 136"/>
                <a:gd name="T11" fmla="*/ 102 h 102"/>
                <a:gd name="T12" fmla="*/ 34 w 136"/>
                <a:gd name="T13" fmla="*/ 61 h 102"/>
                <a:gd name="T14" fmla="*/ 0 w 136"/>
                <a:gd name="T15" fmla="*/ 65 h 102"/>
                <a:gd name="T16" fmla="*/ 4 w 136"/>
                <a:gd name="T17" fmla="*/ 102 h 102"/>
                <a:gd name="T18" fmla="*/ 10 w 136"/>
                <a:gd name="T19" fmla="*/ 61 h 102"/>
                <a:gd name="T20" fmla="*/ 131 w 136"/>
                <a:gd name="T21" fmla="*/ 61 h 102"/>
                <a:gd name="T22" fmla="*/ 121 w 136"/>
                <a:gd name="T23" fmla="*/ 102 h 102"/>
                <a:gd name="T24" fmla="*/ 136 w 136"/>
                <a:gd name="T25" fmla="*/ 98 h 102"/>
                <a:gd name="T26" fmla="*/ 131 w 136"/>
                <a:gd name="T27" fmla="*/ 61 h 102"/>
                <a:gd name="T28" fmla="*/ 22 w 136"/>
                <a:gd name="T29" fmla="*/ 102 h 102"/>
                <a:gd name="T30" fmla="*/ 30 w 136"/>
                <a:gd name="T31" fmla="*/ 61 h 102"/>
                <a:gd name="T32" fmla="*/ 127 w 136"/>
                <a:gd name="T33" fmla="*/ 49 h 102"/>
                <a:gd name="T34" fmla="*/ 123 w 136"/>
                <a:gd name="T35" fmla="*/ 28 h 102"/>
                <a:gd name="T36" fmla="*/ 8 w 136"/>
                <a:gd name="T37" fmla="*/ 33 h 102"/>
                <a:gd name="T38" fmla="*/ 12 w 136"/>
                <a:gd name="T39" fmla="*/ 53 h 102"/>
                <a:gd name="T40" fmla="*/ 127 w 136"/>
                <a:gd name="T41" fmla="*/ 49 h 102"/>
                <a:gd name="T42" fmla="*/ 33 w 136"/>
                <a:gd name="T43" fmla="*/ 35 h 102"/>
                <a:gd name="T44" fmla="*/ 29 w 136"/>
                <a:gd name="T45" fmla="*/ 35 h 102"/>
                <a:gd name="T46" fmla="*/ 24 w 136"/>
                <a:gd name="T47" fmla="*/ 47 h 102"/>
                <a:gd name="T48" fmla="*/ 20 w 136"/>
                <a:gd name="T49" fmla="*/ 47 h 102"/>
                <a:gd name="T50" fmla="*/ 22 w 136"/>
                <a:gd name="T51" fmla="*/ 33 h 102"/>
                <a:gd name="T52" fmla="*/ 24 w 136"/>
                <a:gd name="T53" fmla="*/ 47 h 102"/>
                <a:gd name="T54" fmla="*/ 29 w 136"/>
                <a:gd name="T55" fmla="*/ 43 h 102"/>
                <a:gd name="T56" fmla="*/ 33 w 136"/>
                <a:gd name="T57" fmla="*/ 43 h 102"/>
                <a:gd name="T58" fmla="*/ 35 w 136"/>
                <a:gd name="T59" fmla="*/ 49 h 102"/>
                <a:gd name="T60" fmla="*/ 35 w 136"/>
                <a:gd name="T61" fmla="*/ 45 h 102"/>
                <a:gd name="T62" fmla="*/ 35 w 136"/>
                <a:gd name="T63" fmla="*/ 49 h 102"/>
                <a:gd name="T64" fmla="*/ 33 w 136"/>
                <a:gd name="T65" fmla="*/ 39 h 102"/>
                <a:gd name="T66" fmla="*/ 37 w 136"/>
                <a:gd name="T67" fmla="*/ 39 h 102"/>
                <a:gd name="T68" fmla="*/ 119 w 136"/>
                <a:gd name="T69" fmla="*/ 45 h 102"/>
                <a:gd name="T70" fmla="*/ 111 w 136"/>
                <a:gd name="T71" fmla="*/ 45 h 102"/>
                <a:gd name="T72" fmla="*/ 115 w 136"/>
                <a:gd name="T73" fmla="*/ 33 h 102"/>
                <a:gd name="T74" fmla="*/ 119 w 136"/>
                <a:gd name="T75" fmla="*/ 45 h 102"/>
                <a:gd name="T76" fmla="*/ 105 w 136"/>
                <a:gd name="T77" fmla="*/ 20 h 102"/>
                <a:gd name="T78" fmla="*/ 103 w 136"/>
                <a:gd name="T79" fmla="*/ 2 h 102"/>
                <a:gd name="T80" fmla="*/ 20 w 136"/>
                <a:gd name="T81" fmla="*/ 0 h 102"/>
                <a:gd name="T82" fmla="*/ 16 w 136"/>
                <a:gd name="T83" fmla="*/ 16 h 102"/>
                <a:gd name="T84" fmla="*/ 82 w 136"/>
                <a:gd name="T85" fmla="*/ 4 h 102"/>
                <a:gd name="T86" fmla="*/ 99 w 136"/>
                <a:gd name="T87" fmla="*/ 16 h 102"/>
                <a:gd name="T88" fmla="*/ 82 w 136"/>
                <a:gd name="T89" fmla="*/ 4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6" h="102">
                  <a:moveTo>
                    <a:pt x="107" y="2"/>
                  </a:moveTo>
                  <a:cubicBezTo>
                    <a:pt x="109" y="7"/>
                    <a:pt x="109" y="13"/>
                    <a:pt x="107" y="18"/>
                  </a:cubicBezTo>
                  <a:cubicBezTo>
                    <a:pt x="107" y="19"/>
                    <a:pt x="106" y="20"/>
                    <a:pt x="105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7" y="20"/>
                    <a:pt x="119" y="18"/>
                    <a:pt x="119" y="16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1"/>
                    <a:pt x="117" y="0"/>
                    <a:pt x="115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6" y="0"/>
                    <a:pt x="107" y="1"/>
                    <a:pt x="107" y="2"/>
                  </a:cubicBezTo>
                  <a:close/>
                  <a:moveTo>
                    <a:pt x="34" y="61"/>
                  </a:moveTo>
                  <a:cubicBezTo>
                    <a:pt x="32" y="75"/>
                    <a:pt x="32" y="89"/>
                    <a:pt x="34" y="102"/>
                  </a:cubicBezTo>
                  <a:cubicBezTo>
                    <a:pt x="117" y="102"/>
                    <a:pt x="117" y="102"/>
                    <a:pt x="117" y="102"/>
                  </a:cubicBezTo>
                  <a:cubicBezTo>
                    <a:pt x="121" y="93"/>
                    <a:pt x="121" y="70"/>
                    <a:pt x="117" y="61"/>
                  </a:cubicBezTo>
                  <a:lnTo>
                    <a:pt x="34" y="61"/>
                  </a:lnTo>
                  <a:close/>
                  <a:moveTo>
                    <a:pt x="4" y="61"/>
                  </a:moveTo>
                  <a:cubicBezTo>
                    <a:pt x="2" y="61"/>
                    <a:pt x="0" y="63"/>
                    <a:pt x="0" y="65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01"/>
                    <a:pt x="2" y="102"/>
                    <a:pt x="4" y="102"/>
                  </a:cubicBezTo>
                  <a:cubicBezTo>
                    <a:pt x="10" y="102"/>
                    <a:pt x="10" y="102"/>
                    <a:pt x="10" y="102"/>
                  </a:cubicBezTo>
                  <a:cubicBezTo>
                    <a:pt x="8" y="98"/>
                    <a:pt x="8" y="66"/>
                    <a:pt x="10" y="61"/>
                  </a:cubicBezTo>
                  <a:lnTo>
                    <a:pt x="4" y="61"/>
                  </a:lnTo>
                  <a:close/>
                  <a:moveTo>
                    <a:pt x="131" y="61"/>
                  </a:moveTo>
                  <a:cubicBezTo>
                    <a:pt x="121" y="61"/>
                    <a:pt x="121" y="61"/>
                    <a:pt x="121" y="61"/>
                  </a:cubicBezTo>
                  <a:cubicBezTo>
                    <a:pt x="125" y="70"/>
                    <a:pt x="124" y="95"/>
                    <a:pt x="121" y="102"/>
                  </a:cubicBezTo>
                  <a:cubicBezTo>
                    <a:pt x="131" y="102"/>
                    <a:pt x="131" y="102"/>
                    <a:pt x="131" y="102"/>
                  </a:cubicBezTo>
                  <a:cubicBezTo>
                    <a:pt x="134" y="102"/>
                    <a:pt x="136" y="101"/>
                    <a:pt x="136" y="98"/>
                  </a:cubicBezTo>
                  <a:cubicBezTo>
                    <a:pt x="136" y="65"/>
                    <a:pt x="136" y="65"/>
                    <a:pt x="136" y="65"/>
                  </a:cubicBezTo>
                  <a:cubicBezTo>
                    <a:pt x="136" y="63"/>
                    <a:pt x="134" y="61"/>
                    <a:pt x="131" y="61"/>
                  </a:cubicBezTo>
                  <a:close/>
                  <a:moveTo>
                    <a:pt x="22" y="61"/>
                  </a:moveTo>
                  <a:cubicBezTo>
                    <a:pt x="19" y="69"/>
                    <a:pt x="19" y="95"/>
                    <a:pt x="22" y="102"/>
                  </a:cubicBezTo>
                  <a:cubicBezTo>
                    <a:pt x="30" y="102"/>
                    <a:pt x="30" y="102"/>
                    <a:pt x="30" y="102"/>
                  </a:cubicBezTo>
                  <a:cubicBezTo>
                    <a:pt x="28" y="89"/>
                    <a:pt x="28" y="75"/>
                    <a:pt x="30" y="61"/>
                  </a:cubicBezTo>
                  <a:lnTo>
                    <a:pt x="22" y="61"/>
                  </a:lnTo>
                  <a:close/>
                  <a:moveTo>
                    <a:pt x="127" y="49"/>
                  </a:moveTo>
                  <a:cubicBezTo>
                    <a:pt x="127" y="33"/>
                    <a:pt x="127" y="33"/>
                    <a:pt x="127" y="33"/>
                  </a:cubicBezTo>
                  <a:cubicBezTo>
                    <a:pt x="127" y="30"/>
                    <a:pt x="125" y="28"/>
                    <a:pt x="12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0" y="28"/>
                    <a:pt x="8" y="30"/>
                    <a:pt x="8" y="33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51"/>
                    <a:pt x="10" y="53"/>
                    <a:pt x="12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5" y="53"/>
                    <a:pt x="127" y="51"/>
                    <a:pt x="127" y="49"/>
                  </a:cubicBezTo>
                  <a:close/>
                  <a:moveTo>
                    <a:pt x="31" y="33"/>
                  </a:moveTo>
                  <a:cubicBezTo>
                    <a:pt x="32" y="33"/>
                    <a:pt x="33" y="33"/>
                    <a:pt x="33" y="35"/>
                  </a:cubicBezTo>
                  <a:cubicBezTo>
                    <a:pt x="33" y="36"/>
                    <a:pt x="32" y="37"/>
                    <a:pt x="31" y="37"/>
                  </a:cubicBezTo>
                  <a:cubicBezTo>
                    <a:pt x="29" y="37"/>
                    <a:pt x="29" y="36"/>
                    <a:pt x="29" y="35"/>
                  </a:cubicBezTo>
                  <a:cubicBezTo>
                    <a:pt x="29" y="33"/>
                    <a:pt x="29" y="33"/>
                    <a:pt x="31" y="33"/>
                  </a:cubicBezTo>
                  <a:close/>
                  <a:moveTo>
                    <a:pt x="24" y="47"/>
                  </a:moveTo>
                  <a:cubicBezTo>
                    <a:pt x="24" y="48"/>
                    <a:pt x="24" y="49"/>
                    <a:pt x="22" y="49"/>
                  </a:cubicBezTo>
                  <a:cubicBezTo>
                    <a:pt x="21" y="49"/>
                    <a:pt x="20" y="48"/>
                    <a:pt x="20" y="47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3"/>
                    <a:pt x="21" y="33"/>
                    <a:pt x="22" y="33"/>
                  </a:cubicBezTo>
                  <a:cubicBezTo>
                    <a:pt x="24" y="33"/>
                    <a:pt x="24" y="33"/>
                    <a:pt x="24" y="35"/>
                  </a:cubicBezTo>
                  <a:lnTo>
                    <a:pt x="24" y="47"/>
                  </a:lnTo>
                  <a:close/>
                  <a:moveTo>
                    <a:pt x="31" y="45"/>
                  </a:moveTo>
                  <a:cubicBezTo>
                    <a:pt x="29" y="45"/>
                    <a:pt x="29" y="44"/>
                    <a:pt x="29" y="43"/>
                  </a:cubicBezTo>
                  <a:cubicBezTo>
                    <a:pt x="29" y="42"/>
                    <a:pt x="29" y="41"/>
                    <a:pt x="31" y="41"/>
                  </a:cubicBezTo>
                  <a:cubicBezTo>
                    <a:pt x="32" y="41"/>
                    <a:pt x="33" y="42"/>
                    <a:pt x="33" y="43"/>
                  </a:cubicBezTo>
                  <a:cubicBezTo>
                    <a:pt x="33" y="44"/>
                    <a:pt x="32" y="45"/>
                    <a:pt x="31" y="45"/>
                  </a:cubicBezTo>
                  <a:close/>
                  <a:moveTo>
                    <a:pt x="35" y="49"/>
                  </a:moveTo>
                  <a:cubicBezTo>
                    <a:pt x="34" y="49"/>
                    <a:pt x="33" y="48"/>
                    <a:pt x="33" y="47"/>
                  </a:cubicBezTo>
                  <a:cubicBezTo>
                    <a:pt x="33" y="46"/>
                    <a:pt x="34" y="45"/>
                    <a:pt x="35" y="45"/>
                  </a:cubicBezTo>
                  <a:cubicBezTo>
                    <a:pt x="36" y="45"/>
                    <a:pt x="37" y="46"/>
                    <a:pt x="37" y="47"/>
                  </a:cubicBezTo>
                  <a:cubicBezTo>
                    <a:pt x="37" y="48"/>
                    <a:pt x="36" y="49"/>
                    <a:pt x="35" y="49"/>
                  </a:cubicBezTo>
                  <a:close/>
                  <a:moveTo>
                    <a:pt x="35" y="41"/>
                  </a:moveTo>
                  <a:cubicBezTo>
                    <a:pt x="34" y="41"/>
                    <a:pt x="33" y="40"/>
                    <a:pt x="33" y="39"/>
                  </a:cubicBezTo>
                  <a:cubicBezTo>
                    <a:pt x="33" y="38"/>
                    <a:pt x="34" y="37"/>
                    <a:pt x="35" y="37"/>
                  </a:cubicBezTo>
                  <a:cubicBezTo>
                    <a:pt x="36" y="37"/>
                    <a:pt x="37" y="38"/>
                    <a:pt x="37" y="39"/>
                  </a:cubicBezTo>
                  <a:cubicBezTo>
                    <a:pt x="37" y="40"/>
                    <a:pt x="36" y="41"/>
                    <a:pt x="35" y="41"/>
                  </a:cubicBezTo>
                  <a:close/>
                  <a:moveTo>
                    <a:pt x="119" y="45"/>
                  </a:moveTo>
                  <a:cubicBezTo>
                    <a:pt x="119" y="47"/>
                    <a:pt x="117" y="49"/>
                    <a:pt x="115" y="49"/>
                  </a:cubicBezTo>
                  <a:cubicBezTo>
                    <a:pt x="113" y="49"/>
                    <a:pt x="111" y="47"/>
                    <a:pt x="111" y="45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4"/>
                    <a:pt x="113" y="33"/>
                    <a:pt x="115" y="33"/>
                  </a:cubicBezTo>
                  <a:cubicBezTo>
                    <a:pt x="117" y="33"/>
                    <a:pt x="119" y="34"/>
                    <a:pt x="119" y="37"/>
                  </a:cubicBezTo>
                  <a:lnTo>
                    <a:pt x="119" y="45"/>
                  </a:lnTo>
                  <a:close/>
                  <a:moveTo>
                    <a:pt x="20" y="20"/>
                  </a:moveTo>
                  <a:cubicBezTo>
                    <a:pt x="105" y="20"/>
                    <a:pt x="105" y="20"/>
                    <a:pt x="105" y="20"/>
                  </a:cubicBezTo>
                  <a:cubicBezTo>
                    <a:pt x="104" y="20"/>
                    <a:pt x="103" y="19"/>
                    <a:pt x="103" y="18"/>
                  </a:cubicBezTo>
                  <a:cubicBezTo>
                    <a:pt x="105" y="13"/>
                    <a:pt x="105" y="7"/>
                    <a:pt x="103" y="2"/>
                  </a:cubicBezTo>
                  <a:cubicBezTo>
                    <a:pt x="103" y="1"/>
                    <a:pt x="104" y="0"/>
                    <a:pt x="10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8" y="0"/>
                    <a:pt x="16" y="1"/>
                    <a:pt x="16" y="4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8"/>
                    <a:pt x="18" y="20"/>
                    <a:pt x="20" y="20"/>
                  </a:cubicBezTo>
                  <a:close/>
                  <a:moveTo>
                    <a:pt x="82" y="4"/>
                  </a:moveTo>
                  <a:cubicBezTo>
                    <a:pt x="99" y="4"/>
                    <a:pt x="99" y="4"/>
                    <a:pt x="99" y="4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82" y="16"/>
                    <a:pt x="82" y="16"/>
                    <a:pt x="82" y="16"/>
                  </a:cubicBezTo>
                  <a:lnTo>
                    <a:pt x="82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859070" y="2059668"/>
              <a:ext cx="521594" cy="467370"/>
            </a:xfrm>
            <a:custGeom>
              <a:avLst/>
              <a:gdLst>
                <a:gd name="T0" fmla="*/ 13 w 152"/>
                <a:gd name="T1" fmla="*/ 48 h 137"/>
                <a:gd name="T2" fmla="*/ 8 w 152"/>
                <a:gd name="T3" fmla="*/ 62 h 137"/>
                <a:gd name="T4" fmla="*/ 25 w 152"/>
                <a:gd name="T5" fmla="*/ 60 h 137"/>
                <a:gd name="T6" fmla="*/ 30 w 152"/>
                <a:gd name="T7" fmla="*/ 54 h 137"/>
                <a:gd name="T8" fmla="*/ 23 w 152"/>
                <a:gd name="T9" fmla="*/ 78 h 137"/>
                <a:gd name="T10" fmla="*/ 7 w 152"/>
                <a:gd name="T11" fmla="*/ 72 h 137"/>
                <a:gd name="T12" fmla="*/ 3 w 152"/>
                <a:gd name="T13" fmla="*/ 134 h 137"/>
                <a:gd name="T14" fmla="*/ 21 w 152"/>
                <a:gd name="T15" fmla="*/ 133 h 137"/>
                <a:gd name="T16" fmla="*/ 20 w 152"/>
                <a:gd name="T17" fmla="*/ 126 h 137"/>
                <a:gd name="T18" fmla="*/ 1 w 152"/>
                <a:gd name="T19" fmla="*/ 122 h 137"/>
                <a:gd name="T20" fmla="*/ 20 w 152"/>
                <a:gd name="T21" fmla="*/ 122 h 137"/>
                <a:gd name="T22" fmla="*/ 27 w 152"/>
                <a:gd name="T23" fmla="*/ 75 h 137"/>
                <a:gd name="T24" fmla="*/ 8 w 152"/>
                <a:gd name="T25" fmla="*/ 62 h 137"/>
                <a:gd name="T26" fmla="*/ 7 w 152"/>
                <a:gd name="T27" fmla="*/ 72 h 137"/>
                <a:gd name="T28" fmla="*/ 8 w 152"/>
                <a:gd name="T29" fmla="*/ 62 h 137"/>
                <a:gd name="T30" fmla="*/ 29 w 152"/>
                <a:gd name="T31" fmla="*/ 64 h 137"/>
                <a:gd name="T32" fmla="*/ 27 w 152"/>
                <a:gd name="T33" fmla="*/ 75 h 137"/>
                <a:gd name="T34" fmla="*/ 127 w 152"/>
                <a:gd name="T35" fmla="*/ 44 h 137"/>
                <a:gd name="T36" fmla="*/ 127 w 152"/>
                <a:gd name="T37" fmla="*/ 36 h 137"/>
                <a:gd name="T38" fmla="*/ 110 w 152"/>
                <a:gd name="T39" fmla="*/ 37 h 137"/>
                <a:gd name="T40" fmla="*/ 109 w 152"/>
                <a:gd name="T41" fmla="*/ 52 h 137"/>
                <a:gd name="T42" fmla="*/ 127 w 152"/>
                <a:gd name="T43" fmla="*/ 44 h 137"/>
                <a:gd name="T44" fmla="*/ 67 w 152"/>
                <a:gd name="T45" fmla="*/ 101 h 137"/>
                <a:gd name="T46" fmla="*/ 99 w 152"/>
                <a:gd name="T47" fmla="*/ 19 h 137"/>
                <a:gd name="T48" fmla="*/ 67 w 152"/>
                <a:gd name="T49" fmla="*/ 105 h 137"/>
                <a:gd name="T50" fmla="*/ 99 w 152"/>
                <a:gd name="T51" fmla="*/ 114 h 137"/>
                <a:gd name="T52" fmla="*/ 67 w 152"/>
                <a:gd name="T53" fmla="*/ 105 h 137"/>
                <a:gd name="T54" fmla="*/ 70 w 152"/>
                <a:gd name="T55" fmla="*/ 0 h 137"/>
                <a:gd name="T56" fmla="*/ 67 w 152"/>
                <a:gd name="T57" fmla="*/ 14 h 137"/>
                <a:gd name="T58" fmla="*/ 99 w 152"/>
                <a:gd name="T59" fmla="*/ 4 h 137"/>
                <a:gd name="T60" fmla="*/ 67 w 152"/>
                <a:gd name="T61" fmla="*/ 126 h 137"/>
                <a:gd name="T62" fmla="*/ 70 w 152"/>
                <a:gd name="T63" fmla="*/ 136 h 137"/>
                <a:gd name="T64" fmla="*/ 99 w 152"/>
                <a:gd name="T65" fmla="*/ 132 h 137"/>
                <a:gd name="T66" fmla="*/ 67 w 152"/>
                <a:gd name="T67" fmla="*/ 126 h 137"/>
                <a:gd name="T68" fmla="*/ 41 w 152"/>
                <a:gd name="T69" fmla="*/ 17 h 137"/>
                <a:gd name="T70" fmla="*/ 38 w 152"/>
                <a:gd name="T71" fmla="*/ 132 h 137"/>
                <a:gd name="T72" fmla="*/ 55 w 152"/>
                <a:gd name="T73" fmla="*/ 136 h 137"/>
                <a:gd name="T74" fmla="*/ 58 w 152"/>
                <a:gd name="T75" fmla="*/ 21 h 137"/>
                <a:gd name="T76" fmla="*/ 53 w 152"/>
                <a:gd name="T77" fmla="*/ 123 h 137"/>
                <a:gd name="T78" fmla="*/ 41 w 152"/>
                <a:gd name="T79" fmla="*/ 121 h 137"/>
                <a:gd name="T80" fmla="*/ 53 w 152"/>
                <a:gd name="T81" fmla="*/ 119 h 137"/>
                <a:gd name="T82" fmla="*/ 53 w 152"/>
                <a:gd name="T83" fmla="*/ 123 h 137"/>
                <a:gd name="T84" fmla="*/ 45 w 152"/>
                <a:gd name="T85" fmla="*/ 33 h 137"/>
                <a:gd name="T86" fmla="*/ 45 w 152"/>
                <a:gd name="T87" fmla="*/ 25 h 137"/>
                <a:gd name="T88" fmla="*/ 55 w 152"/>
                <a:gd name="T89" fmla="*/ 29 h 137"/>
                <a:gd name="T90" fmla="*/ 129 w 152"/>
                <a:gd name="T91" fmla="*/ 46 h 137"/>
                <a:gd name="T92" fmla="*/ 112 w 152"/>
                <a:gd name="T93" fmla="*/ 52 h 137"/>
                <a:gd name="T94" fmla="*/ 131 w 152"/>
                <a:gd name="T95" fmla="*/ 133 h 137"/>
                <a:gd name="T96" fmla="*/ 148 w 152"/>
                <a:gd name="T97" fmla="*/ 133 h 137"/>
                <a:gd name="T98" fmla="*/ 129 w 152"/>
                <a:gd name="T99" fmla="*/ 46 h 137"/>
                <a:gd name="T100" fmla="*/ 115 w 152"/>
                <a:gd name="T101" fmla="*/ 56 h 137"/>
                <a:gd name="T102" fmla="*/ 131 w 152"/>
                <a:gd name="T103" fmla="*/ 6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52" h="137">
                  <a:moveTo>
                    <a:pt x="27" y="50"/>
                  </a:moveTo>
                  <a:cubicBezTo>
                    <a:pt x="13" y="48"/>
                    <a:pt x="13" y="48"/>
                    <a:pt x="13" y="48"/>
                  </a:cubicBezTo>
                  <a:cubicBezTo>
                    <a:pt x="11" y="48"/>
                    <a:pt x="9" y="50"/>
                    <a:pt x="9" y="5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0"/>
                    <a:pt x="10" y="59"/>
                    <a:pt x="12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7" y="61"/>
                    <a:pt x="29" y="62"/>
                    <a:pt x="29" y="6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52"/>
                    <a:pt x="29" y="50"/>
                    <a:pt x="27" y="50"/>
                  </a:cubicBezTo>
                  <a:close/>
                  <a:moveTo>
                    <a:pt x="23" y="78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8" y="76"/>
                    <a:pt x="7" y="74"/>
                    <a:pt x="7" y="72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0" y="133"/>
                    <a:pt x="1" y="134"/>
                    <a:pt x="3" y="134"/>
                  </a:cubicBezTo>
                  <a:cubicBezTo>
                    <a:pt x="17" y="136"/>
                    <a:pt x="17" y="136"/>
                    <a:pt x="17" y="136"/>
                  </a:cubicBezTo>
                  <a:cubicBezTo>
                    <a:pt x="19" y="136"/>
                    <a:pt x="20" y="135"/>
                    <a:pt x="21" y="133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21" y="125"/>
                    <a:pt x="21" y="126"/>
                    <a:pt x="20" y="126"/>
                  </a:cubicBezTo>
                  <a:cubicBezTo>
                    <a:pt x="2" y="124"/>
                    <a:pt x="2" y="124"/>
                    <a:pt x="2" y="124"/>
                  </a:cubicBezTo>
                  <a:cubicBezTo>
                    <a:pt x="2" y="124"/>
                    <a:pt x="1" y="123"/>
                    <a:pt x="1" y="122"/>
                  </a:cubicBezTo>
                  <a:cubicBezTo>
                    <a:pt x="1" y="121"/>
                    <a:pt x="2" y="120"/>
                    <a:pt x="3" y="121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1" y="123"/>
                    <a:pt x="22" y="123"/>
                    <a:pt x="22" y="124"/>
                  </a:cubicBezTo>
                  <a:cubicBezTo>
                    <a:pt x="27" y="75"/>
                    <a:pt x="27" y="75"/>
                    <a:pt x="27" y="75"/>
                  </a:cubicBezTo>
                  <a:cubicBezTo>
                    <a:pt x="27" y="76"/>
                    <a:pt x="25" y="78"/>
                    <a:pt x="23" y="78"/>
                  </a:cubicBezTo>
                  <a:close/>
                  <a:moveTo>
                    <a:pt x="8" y="62"/>
                  </a:moveTo>
                  <a:cubicBezTo>
                    <a:pt x="7" y="72"/>
                    <a:pt x="7" y="72"/>
                    <a:pt x="7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lose/>
                  <a:moveTo>
                    <a:pt x="27" y="75"/>
                  </a:move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7" y="75"/>
                    <a:pt x="27" y="75"/>
                    <a:pt x="27" y="75"/>
                  </a:cubicBezTo>
                  <a:cubicBezTo>
                    <a:pt x="27" y="75"/>
                    <a:pt x="27" y="75"/>
                    <a:pt x="27" y="75"/>
                  </a:cubicBezTo>
                  <a:close/>
                  <a:moveTo>
                    <a:pt x="127" y="44"/>
                  </a:moveTo>
                  <a:cubicBezTo>
                    <a:pt x="128" y="44"/>
                    <a:pt x="129" y="45"/>
                    <a:pt x="129" y="46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6" y="34"/>
                    <a:pt x="124" y="33"/>
                    <a:pt x="122" y="33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08" y="37"/>
                    <a:pt x="106" y="39"/>
                    <a:pt x="107" y="42"/>
                  </a:cubicBezTo>
                  <a:cubicBezTo>
                    <a:pt x="109" y="52"/>
                    <a:pt x="109" y="52"/>
                    <a:pt x="109" y="52"/>
                  </a:cubicBezTo>
                  <a:cubicBezTo>
                    <a:pt x="109" y="50"/>
                    <a:pt x="110" y="49"/>
                    <a:pt x="111" y="48"/>
                  </a:cubicBezTo>
                  <a:cubicBezTo>
                    <a:pt x="116" y="46"/>
                    <a:pt x="121" y="44"/>
                    <a:pt x="127" y="44"/>
                  </a:cubicBezTo>
                  <a:close/>
                  <a:moveTo>
                    <a:pt x="67" y="19"/>
                  </a:moveTo>
                  <a:cubicBezTo>
                    <a:pt x="67" y="101"/>
                    <a:pt x="67" y="101"/>
                    <a:pt x="67" y="101"/>
                  </a:cubicBezTo>
                  <a:cubicBezTo>
                    <a:pt x="77" y="104"/>
                    <a:pt x="89" y="104"/>
                    <a:pt x="99" y="101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2" y="15"/>
                    <a:pt x="74" y="15"/>
                    <a:pt x="67" y="19"/>
                  </a:cubicBezTo>
                  <a:close/>
                  <a:moveTo>
                    <a:pt x="67" y="105"/>
                  </a:moveTo>
                  <a:cubicBezTo>
                    <a:pt x="67" y="114"/>
                    <a:pt x="67" y="114"/>
                    <a:pt x="67" y="114"/>
                  </a:cubicBezTo>
                  <a:cubicBezTo>
                    <a:pt x="73" y="117"/>
                    <a:pt x="93" y="117"/>
                    <a:pt x="99" y="114"/>
                  </a:cubicBezTo>
                  <a:cubicBezTo>
                    <a:pt x="99" y="105"/>
                    <a:pt x="99" y="105"/>
                    <a:pt x="99" y="105"/>
                  </a:cubicBezTo>
                  <a:cubicBezTo>
                    <a:pt x="89" y="108"/>
                    <a:pt x="77" y="108"/>
                    <a:pt x="67" y="105"/>
                  </a:cubicBezTo>
                  <a:close/>
                  <a:moveTo>
                    <a:pt x="96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68" y="0"/>
                    <a:pt x="67" y="2"/>
                    <a:pt x="67" y="4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73" y="11"/>
                    <a:pt x="93" y="11"/>
                    <a:pt x="99" y="1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99" y="2"/>
                    <a:pt x="98" y="0"/>
                    <a:pt x="96" y="0"/>
                  </a:cubicBezTo>
                  <a:close/>
                  <a:moveTo>
                    <a:pt x="67" y="126"/>
                  </a:moveTo>
                  <a:cubicBezTo>
                    <a:pt x="67" y="132"/>
                    <a:pt x="67" y="132"/>
                    <a:pt x="67" y="132"/>
                  </a:cubicBezTo>
                  <a:cubicBezTo>
                    <a:pt x="67" y="134"/>
                    <a:pt x="68" y="136"/>
                    <a:pt x="70" y="136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8" y="136"/>
                    <a:pt x="99" y="134"/>
                    <a:pt x="99" y="132"/>
                  </a:cubicBezTo>
                  <a:cubicBezTo>
                    <a:pt x="99" y="126"/>
                    <a:pt x="99" y="126"/>
                    <a:pt x="99" y="126"/>
                  </a:cubicBezTo>
                  <a:cubicBezTo>
                    <a:pt x="96" y="128"/>
                    <a:pt x="70" y="128"/>
                    <a:pt x="67" y="126"/>
                  </a:cubicBezTo>
                  <a:close/>
                  <a:moveTo>
                    <a:pt x="55" y="17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9" y="17"/>
                    <a:pt x="38" y="18"/>
                    <a:pt x="38" y="21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4"/>
                    <a:pt x="39" y="136"/>
                    <a:pt x="41" y="136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7" y="136"/>
                    <a:pt x="58" y="134"/>
                    <a:pt x="58" y="13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18"/>
                    <a:pt x="57" y="17"/>
                    <a:pt x="55" y="17"/>
                  </a:cubicBezTo>
                  <a:close/>
                  <a:moveTo>
                    <a:pt x="53" y="123"/>
                  </a:moveTo>
                  <a:cubicBezTo>
                    <a:pt x="43" y="123"/>
                    <a:pt x="43" y="123"/>
                    <a:pt x="43" y="123"/>
                  </a:cubicBezTo>
                  <a:cubicBezTo>
                    <a:pt x="42" y="123"/>
                    <a:pt x="41" y="123"/>
                    <a:pt x="41" y="121"/>
                  </a:cubicBezTo>
                  <a:cubicBezTo>
                    <a:pt x="41" y="120"/>
                    <a:pt x="42" y="119"/>
                    <a:pt x="43" y="119"/>
                  </a:cubicBezTo>
                  <a:cubicBezTo>
                    <a:pt x="53" y="119"/>
                    <a:pt x="53" y="119"/>
                    <a:pt x="53" y="119"/>
                  </a:cubicBezTo>
                  <a:cubicBezTo>
                    <a:pt x="54" y="119"/>
                    <a:pt x="55" y="120"/>
                    <a:pt x="55" y="121"/>
                  </a:cubicBezTo>
                  <a:cubicBezTo>
                    <a:pt x="55" y="123"/>
                    <a:pt x="54" y="123"/>
                    <a:pt x="53" y="123"/>
                  </a:cubicBezTo>
                  <a:close/>
                  <a:moveTo>
                    <a:pt x="51" y="33"/>
                  </a:moveTo>
                  <a:cubicBezTo>
                    <a:pt x="45" y="33"/>
                    <a:pt x="45" y="33"/>
                    <a:pt x="45" y="33"/>
                  </a:cubicBezTo>
                  <a:cubicBezTo>
                    <a:pt x="43" y="33"/>
                    <a:pt x="41" y="31"/>
                    <a:pt x="41" y="29"/>
                  </a:cubicBezTo>
                  <a:cubicBezTo>
                    <a:pt x="41" y="27"/>
                    <a:pt x="43" y="25"/>
                    <a:pt x="45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3" y="25"/>
                    <a:pt x="55" y="27"/>
                    <a:pt x="55" y="29"/>
                  </a:cubicBezTo>
                  <a:cubicBezTo>
                    <a:pt x="55" y="31"/>
                    <a:pt x="53" y="33"/>
                    <a:pt x="51" y="33"/>
                  </a:cubicBezTo>
                  <a:close/>
                  <a:moveTo>
                    <a:pt x="129" y="46"/>
                  </a:moveTo>
                  <a:cubicBezTo>
                    <a:pt x="130" y="47"/>
                    <a:pt x="129" y="48"/>
                    <a:pt x="128" y="48"/>
                  </a:cubicBezTo>
                  <a:cubicBezTo>
                    <a:pt x="122" y="48"/>
                    <a:pt x="117" y="50"/>
                    <a:pt x="112" y="52"/>
                  </a:cubicBezTo>
                  <a:cubicBezTo>
                    <a:pt x="111" y="53"/>
                    <a:pt x="110" y="53"/>
                    <a:pt x="109" y="52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5"/>
                    <a:pt x="134" y="137"/>
                    <a:pt x="136" y="136"/>
                  </a:cubicBezTo>
                  <a:cubicBezTo>
                    <a:pt x="148" y="133"/>
                    <a:pt x="148" y="133"/>
                    <a:pt x="148" y="133"/>
                  </a:cubicBezTo>
                  <a:cubicBezTo>
                    <a:pt x="150" y="132"/>
                    <a:pt x="152" y="130"/>
                    <a:pt x="151" y="128"/>
                  </a:cubicBezTo>
                  <a:lnTo>
                    <a:pt x="129" y="46"/>
                  </a:lnTo>
                  <a:close/>
                  <a:moveTo>
                    <a:pt x="119" y="72"/>
                  </a:moveTo>
                  <a:cubicBezTo>
                    <a:pt x="115" y="56"/>
                    <a:pt x="115" y="56"/>
                    <a:pt x="115" y="56"/>
                  </a:cubicBezTo>
                  <a:cubicBezTo>
                    <a:pt x="127" y="53"/>
                    <a:pt x="127" y="53"/>
                    <a:pt x="127" y="53"/>
                  </a:cubicBezTo>
                  <a:cubicBezTo>
                    <a:pt x="131" y="69"/>
                    <a:pt x="131" y="69"/>
                    <a:pt x="131" y="69"/>
                  </a:cubicBezTo>
                  <a:lnTo>
                    <a:pt x="119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000379" y="2100983"/>
              <a:ext cx="493191" cy="508684"/>
            </a:xfrm>
            <a:custGeom>
              <a:avLst/>
              <a:gdLst>
                <a:gd name="T0" fmla="*/ 123 w 144"/>
                <a:gd name="T1" fmla="*/ 74 h 149"/>
                <a:gd name="T2" fmla="*/ 90 w 144"/>
                <a:gd name="T3" fmla="*/ 74 h 149"/>
                <a:gd name="T4" fmla="*/ 90 w 144"/>
                <a:gd name="T5" fmla="*/ 83 h 149"/>
                <a:gd name="T6" fmla="*/ 123 w 144"/>
                <a:gd name="T7" fmla="*/ 83 h 149"/>
                <a:gd name="T8" fmla="*/ 123 w 144"/>
                <a:gd name="T9" fmla="*/ 74 h 149"/>
                <a:gd name="T10" fmla="*/ 132 w 144"/>
                <a:gd name="T11" fmla="*/ 0 h 149"/>
                <a:gd name="T12" fmla="*/ 12 w 144"/>
                <a:gd name="T13" fmla="*/ 0 h 149"/>
                <a:gd name="T14" fmla="*/ 0 w 144"/>
                <a:gd name="T15" fmla="*/ 13 h 149"/>
                <a:gd name="T16" fmla="*/ 0 w 144"/>
                <a:gd name="T17" fmla="*/ 87 h 149"/>
                <a:gd name="T18" fmla="*/ 12 w 144"/>
                <a:gd name="T19" fmla="*/ 99 h 149"/>
                <a:gd name="T20" fmla="*/ 132 w 144"/>
                <a:gd name="T21" fmla="*/ 99 h 149"/>
                <a:gd name="T22" fmla="*/ 144 w 144"/>
                <a:gd name="T23" fmla="*/ 87 h 149"/>
                <a:gd name="T24" fmla="*/ 144 w 144"/>
                <a:gd name="T25" fmla="*/ 13 h 149"/>
                <a:gd name="T26" fmla="*/ 132 w 144"/>
                <a:gd name="T27" fmla="*/ 0 h 149"/>
                <a:gd name="T28" fmla="*/ 136 w 144"/>
                <a:gd name="T29" fmla="*/ 91 h 149"/>
                <a:gd name="T30" fmla="*/ 8 w 144"/>
                <a:gd name="T31" fmla="*/ 91 h 149"/>
                <a:gd name="T32" fmla="*/ 8 w 144"/>
                <a:gd name="T33" fmla="*/ 9 h 149"/>
                <a:gd name="T34" fmla="*/ 136 w 144"/>
                <a:gd name="T35" fmla="*/ 9 h 149"/>
                <a:gd name="T36" fmla="*/ 136 w 144"/>
                <a:gd name="T37" fmla="*/ 91 h 149"/>
                <a:gd name="T38" fmla="*/ 98 w 144"/>
                <a:gd name="T39" fmla="*/ 107 h 149"/>
                <a:gd name="T40" fmla="*/ 82 w 144"/>
                <a:gd name="T41" fmla="*/ 107 h 149"/>
                <a:gd name="T42" fmla="*/ 89 w 144"/>
                <a:gd name="T43" fmla="*/ 124 h 149"/>
                <a:gd name="T44" fmla="*/ 59 w 144"/>
                <a:gd name="T45" fmla="*/ 124 h 149"/>
                <a:gd name="T46" fmla="*/ 66 w 144"/>
                <a:gd name="T47" fmla="*/ 107 h 149"/>
                <a:gd name="T48" fmla="*/ 50 w 144"/>
                <a:gd name="T49" fmla="*/ 107 h 149"/>
                <a:gd name="T50" fmla="*/ 35 w 144"/>
                <a:gd name="T51" fmla="*/ 141 h 149"/>
                <a:gd name="T52" fmla="*/ 40 w 144"/>
                <a:gd name="T53" fmla="*/ 149 h 149"/>
                <a:gd name="T54" fmla="*/ 51 w 144"/>
                <a:gd name="T55" fmla="*/ 141 h 149"/>
                <a:gd name="T56" fmla="*/ 55 w 144"/>
                <a:gd name="T57" fmla="*/ 132 h 149"/>
                <a:gd name="T58" fmla="*/ 93 w 144"/>
                <a:gd name="T59" fmla="*/ 132 h 149"/>
                <a:gd name="T60" fmla="*/ 97 w 144"/>
                <a:gd name="T61" fmla="*/ 141 h 149"/>
                <a:gd name="T62" fmla="*/ 108 w 144"/>
                <a:gd name="T63" fmla="*/ 149 h 149"/>
                <a:gd name="T64" fmla="*/ 113 w 144"/>
                <a:gd name="T65" fmla="*/ 141 h 149"/>
                <a:gd name="T66" fmla="*/ 98 w 144"/>
                <a:gd name="T67" fmla="*/ 107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4" h="149">
                  <a:moveTo>
                    <a:pt x="123" y="74"/>
                  </a:moveTo>
                  <a:cubicBezTo>
                    <a:pt x="90" y="74"/>
                    <a:pt x="90" y="74"/>
                    <a:pt x="90" y="74"/>
                  </a:cubicBezTo>
                  <a:cubicBezTo>
                    <a:pt x="90" y="83"/>
                    <a:pt x="90" y="83"/>
                    <a:pt x="90" y="83"/>
                  </a:cubicBezTo>
                  <a:cubicBezTo>
                    <a:pt x="123" y="83"/>
                    <a:pt x="123" y="83"/>
                    <a:pt x="123" y="83"/>
                  </a:cubicBezTo>
                  <a:lnTo>
                    <a:pt x="123" y="74"/>
                  </a:lnTo>
                  <a:close/>
                  <a:moveTo>
                    <a:pt x="13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94"/>
                    <a:pt x="5" y="99"/>
                    <a:pt x="12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8" y="99"/>
                    <a:pt x="144" y="94"/>
                    <a:pt x="144" y="87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4" y="6"/>
                    <a:pt x="138" y="0"/>
                    <a:pt x="132" y="0"/>
                  </a:cubicBezTo>
                  <a:close/>
                  <a:moveTo>
                    <a:pt x="136" y="91"/>
                  </a:moveTo>
                  <a:cubicBezTo>
                    <a:pt x="8" y="91"/>
                    <a:pt x="8" y="91"/>
                    <a:pt x="8" y="9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36" y="9"/>
                    <a:pt x="136" y="9"/>
                    <a:pt x="136" y="9"/>
                  </a:cubicBezTo>
                  <a:lnTo>
                    <a:pt x="136" y="91"/>
                  </a:lnTo>
                  <a:close/>
                  <a:moveTo>
                    <a:pt x="98" y="107"/>
                  </a:moveTo>
                  <a:cubicBezTo>
                    <a:pt x="82" y="107"/>
                    <a:pt x="82" y="107"/>
                    <a:pt x="82" y="107"/>
                  </a:cubicBezTo>
                  <a:cubicBezTo>
                    <a:pt x="89" y="124"/>
                    <a:pt x="89" y="124"/>
                    <a:pt x="89" y="124"/>
                  </a:cubicBezTo>
                  <a:cubicBezTo>
                    <a:pt x="59" y="124"/>
                    <a:pt x="59" y="124"/>
                    <a:pt x="59" y="124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35" y="141"/>
                    <a:pt x="35" y="141"/>
                    <a:pt x="35" y="141"/>
                  </a:cubicBezTo>
                  <a:cubicBezTo>
                    <a:pt x="33" y="145"/>
                    <a:pt x="35" y="149"/>
                    <a:pt x="40" y="149"/>
                  </a:cubicBezTo>
                  <a:cubicBezTo>
                    <a:pt x="44" y="149"/>
                    <a:pt x="50" y="145"/>
                    <a:pt x="51" y="141"/>
                  </a:cubicBezTo>
                  <a:cubicBezTo>
                    <a:pt x="55" y="132"/>
                    <a:pt x="55" y="132"/>
                    <a:pt x="55" y="132"/>
                  </a:cubicBezTo>
                  <a:cubicBezTo>
                    <a:pt x="93" y="132"/>
                    <a:pt x="93" y="132"/>
                    <a:pt x="93" y="132"/>
                  </a:cubicBezTo>
                  <a:cubicBezTo>
                    <a:pt x="97" y="141"/>
                    <a:pt x="97" y="141"/>
                    <a:pt x="97" y="141"/>
                  </a:cubicBezTo>
                  <a:cubicBezTo>
                    <a:pt x="98" y="145"/>
                    <a:pt x="104" y="149"/>
                    <a:pt x="108" y="149"/>
                  </a:cubicBezTo>
                  <a:cubicBezTo>
                    <a:pt x="113" y="149"/>
                    <a:pt x="115" y="145"/>
                    <a:pt x="113" y="141"/>
                  </a:cubicBezTo>
                  <a:lnTo>
                    <a:pt x="98" y="1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6" name="Group 55出自【趣你的PPT】(微信:qunideppt)：最优质的PPT资源库"/>
          <p:cNvGrpSpPr/>
          <p:nvPr/>
        </p:nvGrpSpPr>
        <p:grpSpPr>
          <a:xfrm>
            <a:off x="924831" y="2753608"/>
            <a:ext cx="10560992" cy="531924"/>
            <a:chOff x="924831" y="3169993"/>
            <a:chExt cx="10560992" cy="531924"/>
          </a:xfrm>
        </p:grpSpPr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4831" y="3244874"/>
              <a:ext cx="374412" cy="371830"/>
            </a:xfrm>
            <a:custGeom>
              <a:avLst/>
              <a:gdLst>
                <a:gd name="T0" fmla="*/ 0 w 145"/>
                <a:gd name="T1" fmla="*/ 0 h 144"/>
                <a:gd name="T2" fmla="*/ 61 w 145"/>
                <a:gd name="T3" fmla="*/ 116 h 144"/>
                <a:gd name="T4" fmla="*/ 71 w 145"/>
                <a:gd name="T5" fmla="*/ 82 h 144"/>
                <a:gd name="T6" fmla="*/ 133 w 145"/>
                <a:gd name="T7" fmla="*/ 144 h 144"/>
                <a:gd name="T8" fmla="*/ 145 w 145"/>
                <a:gd name="T9" fmla="*/ 132 h 144"/>
                <a:gd name="T10" fmla="*/ 83 w 145"/>
                <a:gd name="T11" fmla="*/ 69 h 144"/>
                <a:gd name="T12" fmla="*/ 117 w 145"/>
                <a:gd name="T13" fmla="*/ 61 h 144"/>
                <a:gd name="T14" fmla="*/ 0 w 145"/>
                <a:gd name="T1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5" h="144">
                  <a:moveTo>
                    <a:pt x="0" y="0"/>
                  </a:moveTo>
                  <a:lnTo>
                    <a:pt x="61" y="116"/>
                  </a:lnTo>
                  <a:lnTo>
                    <a:pt x="71" y="82"/>
                  </a:lnTo>
                  <a:lnTo>
                    <a:pt x="133" y="144"/>
                  </a:lnTo>
                  <a:lnTo>
                    <a:pt x="145" y="132"/>
                  </a:lnTo>
                  <a:lnTo>
                    <a:pt x="83" y="69"/>
                  </a:lnTo>
                  <a:lnTo>
                    <a:pt x="117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11916" y="3257786"/>
              <a:ext cx="451877" cy="376994"/>
            </a:xfrm>
            <a:custGeom>
              <a:avLst/>
              <a:gdLst>
                <a:gd name="T0" fmla="*/ 128 w 132"/>
                <a:gd name="T1" fmla="*/ 71 h 110"/>
                <a:gd name="T2" fmla="*/ 108 w 132"/>
                <a:gd name="T3" fmla="*/ 26 h 110"/>
                <a:gd name="T4" fmla="*/ 105 w 132"/>
                <a:gd name="T5" fmla="*/ 23 h 110"/>
                <a:gd name="T6" fmla="*/ 87 w 132"/>
                <a:gd name="T7" fmla="*/ 20 h 110"/>
                <a:gd name="T8" fmla="*/ 86 w 132"/>
                <a:gd name="T9" fmla="*/ 21 h 110"/>
                <a:gd name="T10" fmla="*/ 77 w 132"/>
                <a:gd name="T11" fmla="*/ 18 h 110"/>
                <a:gd name="T12" fmla="*/ 70 w 132"/>
                <a:gd name="T13" fmla="*/ 21 h 110"/>
                <a:gd name="T14" fmla="*/ 67 w 132"/>
                <a:gd name="T15" fmla="*/ 26 h 110"/>
                <a:gd name="T16" fmla="*/ 59 w 132"/>
                <a:gd name="T17" fmla="*/ 24 h 110"/>
                <a:gd name="T18" fmla="*/ 53 w 132"/>
                <a:gd name="T19" fmla="*/ 27 h 110"/>
                <a:gd name="T20" fmla="*/ 50 w 132"/>
                <a:gd name="T21" fmla="*/ 31 h 110"/>
                <a:gd name="T22" fmla="*/ 50 w 132"/>
                <a:gd name="T23" fmla="*/ 37 h 110"/>
                <a:gd name="T24" fmla="*/ 47 w 132"/>
                <a:gd name="T25" fmla="*/ 35 h 110"/>
                <a:gd name="T26" fmla="*/ 27 w 132"/>
                <a:gd name="T27" fmla="*/ 15 h 110"/>
                <a:gd name="T28" fmla="*/ 22 w 132"/>
                <a:gd name="T29" fmla="*/ 36 h 110"/>
                <a:gd name="T30" fmla="*/ 38 w 132"/>
                <a:gd name="T31" fmla="*/ 53 h 110"/>
                <a:gd name="T32" fmla="*/ 61 w 132"/>
                <a:gd name="T33" fmla="*/ 89 h 110"/>
                <a:gd name="T34" fmla="*/ 40 w 132"/>
                <a:gd name="T35" fmla="*/ 87 h 110"/>
                <a:gd name="T36" fmla="*/ 25 w 132"/>
                <a:gd name="T37" fmla="*/ 100 h 110"/>
                <a:gd name="T38" fmla="*/ 89 w 132"/>
                <a:gd name="T39" fmla="*/ 106 h 110"/>
                <a:gd name="T40" fmla="*/ 93 w 132"/>
                <a:gd name="T41" fmla="*/ 110 h 110"/>
                <a:gd name="T42" fmla="*/ 119 w 132"/>
                <a:gd name="T43" fmla="*/ 95 h 110"/>
                <a:gd name="T44" fmla="*/ 132 w 132"/>
                <a:gd name="T45" fmla="*/ 75 h 110"/>
                <a:gd name="T46" fmla="*/ 128 w 132"/>
                <a:gd name="T47" fmla="*/ 71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2" h="110">
                  <a:moveTo>
                    <a:pt x="128" y="71"/>
                  </a:moveTo>
                  <a:cubicBezTo>
                    <a:pt x="119" y="58"/>
                    <a:pt x="128" y="62"/>
                    <a:pt x="108" y="26"/>
                  </a:cubicBezTo>
                  <a:cubicBezTo>
                    <a:pt x="106" y="24"/>
                    <a:pt x="106" y="23"/>
                    <a:pt x="105" y="23"/>
                  </a:cubicBezTo>
                  <a:cubicBezTo>
                    <a:pt x="98" y="16"/>
                    <a:pt x="92" y="15"/>
                    <a:pt x="87" y="20"/>
                  </a:cubicBezTo>
                  <a:cubicBezTo>
                    <a:pt x="87" y="21"/>
                    <a:pt x="87" y="21"/>
                    <a:pt x="86" y="21"/>
                  </a:cubicBezTo>
                  <a:cubicBezTo>
                    <a:pt x="83" y="19"/>
                    <a:pt x="80" y="18"/>
                    <a:pt x="77" y="18"/>
                  </a:cubicBezTo>
                  <a:cubicBezTo>
                    <a:pt x="75" y="18"/>
                    <a:pt x="72" y="19"/>
                    <a:pt x="70" y="21"/>
                  </a:cubicBezTo>
                  <a:cubicBezTo>
                    <a:pt x="69" y="22"/>
                    <a:pt x="68" y="24"/>
                    <a:pt x="67" y="26"/>
                  </a:cubicBezTo>
                  <a:cubicBezTo>
                    <a:pt x="64" y="24"/>
                    <a:pt x="62" y="24"/>
                    <a:pt x="59" y="24"/>
                  </a:cubicBezTo>
                  <a:cubicBezTo>
                    <a:pt x="57" y="24"/>
                    <a:pt x="55" y="25"/>
                    <a:pt x="53" y="27"/>
                  </a:cubicBezTo>
                  <a:cubicBezTo>
                    <a:pt x="52" y="28"/>
                    <a:pt x="51" y="30"/>
                    <a:pt x="50" y="31"/>
                  </a:cubicBezTo>
                  <a:cubicBezTo>
                    <a:pt x="50" y="33"/>
                    <a:pt x="50" y="35"/>
                    <a:pt x="50" y="37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1" y="30"/>
                    <a:pt x="27" y="15"/>
                  </a:cubicBezTo>
                  <a:cubicBezTo>
                    <a:pt x="14" y="0"/>
                    <a:pt x="0" y="12"/>
                    <a:pt x="22" y="36"/>
                  </a:cubicBezTo>
                  <a:cubicBezTo>
                    <a:pt x="44" y="59"/>
                    <a:pt x="38" y="53"/>
                    <a:pt x="38" y="53"/>
                  </a:cubicBezTo>
                  <a:cubicBezTo>
                    <a:pt x="38" y="53"/>
                    <a:pt x="66" y="83"/>
                    <a:pt x="61" y="89"/>
                  </a:cubicBezTo>
                  <a:cubicBezTo>
                    <a:pt x="59" y="93"/>
                    <a:pt x="50" y="88"/>
                    <a:pt x="40" y="87"/>
                  </a:cubicBezTo>
                  <a:cubicBezTo>
                    <a:pt x="29" y="86"/>
                    <a:pt x="17" y="92"/>
                    <a:pt x="25" y="100"/>
                  </a:cubicBezTo>
                  <a:cubicBezTo>
                    <a:pt x="34" y="107"/>
                    <a:pt x="83" y="105"/>
                    <a:pt x="89" y="106"/>
                  </a:cubicBezTo>
                  <a:cubicBezTo>
                    <a:pt x="93" y="110"/>
                    <a:pt x="93" y="110"/>
                    <a:pt x="93" y="110"/>
                  </a:cubicBezTo>
                  <a:cubicBezTo>
                    <a:pt x="102" y="107"/>
                    <a:pt x="112" y="102"/>
                    <a:pt x="119" y="95"/>
                  </a:cubicBezTo>
                  <a:cubicBezTo>
                    <a:pt x="124" y="90"/>
                    <a:pt x="129" y="83"/>
                    <a:pt x="132" y="75"/>
                  </a:cubicBezTo>
                  <a:cubicBezTo>
                    <a:pt x="132" y="75"/>
                    <a:pt x="130" y="74"/>
                    <a:pt x="128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09330" y="3169993"/>
              <a:ext cx="500937" cy="506102"/>
            </a:xfrm>
            <a:custGeom>
              <a:avLst/>
              <a:gdLst>
                <a:gd name="T0" fmla="*/ 142 w 147"/>
                <a:gd name="T1" fmla="*/ 125 h 148"/>
                <a:gd name="T2" fmla="*/ 105 w 147"/>
                <a:gd name="T3" fmla="*/ 88 h 148"/>
                <a:gd name="T4" fmla="*/ 95 w 147"/>
                <a:gd name="T5" fmla="*/ 84 h 148"/>
                <a:gd name="T6" fmla="*/ 87 w 147"/>
                <a:gd name="T7" fmla="*/ 75 h 148"/>
                <a:gd name="T8" fmla="*/ 81 w 147"/>
                <a:gd name="T9" fmla="*/ 18 h 148"/>
                <a:gd name="T10" fmla="*/ 17 w 147"/>
                <a:gd name="T11" fmla="*/ 18 h 148"/>
                <a:gd name="T12" fmla="*/ 17 w 147"/>
                <a:gd name="T13" fmla="*/ 82 h 148"/>
                <a:gd name="T14" fmla="*/ 75 w 147"/>
                <a:gd name="T15" fmla="*/ 87 h 148"/>
                <a:gd name="T16" fmla="*/ 84 w 147"/>
                <a:gd name="T17" fmla="*/ 96 h 148"/>
                <a:gd name="T18" fmla="*/ 87 w 147"/>
                <a:gd name="T19" fmla="*/ 105 h 148"/>
                <a:gd name="T20" fmla="*/ 125 w 147"/>
                <a:gd name="T21" fmla="*/ 143 h 148"/>
                <a:gd name="T22" fmla="*/ 142 w 147"/>
                <a:gd name="T23" fmla="*/ 143 h 148"/>
                <a:gd name="T24" fmla="*/ 142 w 147"/>
                <a:gd name="T25" fmla="*/ 125 h 148"/>
                <a:gd name="T26" fmla="*/ 73 w 147"/>
                <a:gd name="T27" fmla="*/ 73 h 148"/>
                <a:gd name="T28" fmla="*/ 26 w 147"/>
                <a:gd name="T29" fmla="*/ 73 h 148"/>
                <a:gd name="T30" fmla="*/ 26 w 147"/>
                <a:gd name="T31" fmla="*/ 27 h 148"/>
                <a:gd name="T32" fmla="*/ 73 w 147"/>
                <a:gd name="T33" fmla="*/ 27 h 148"/>
                <a:gd name="T34" fmla="*/ 73 w 147"/>
                <a:gd name="T35" fmla="*/ 73 h 148"/>
                <a:gd name="T36" fmla="*/ 53 w 147"/>
                <a:gd name="T37" fmla="*/ 27 h 148"/>
                <a:gd name="T38" fmla="*/ 26 w 147"/>
                <a:gd name="T39" fmla="*/ 53 h 148"/>
                <a:gd name="T40" fmla="*/ 34 w 147"/>
                <a:gd name="T41" fmla="*/ 59 h 148"/>
                <a:gd name="T42" fmla="*/ 34 w 147"/>
                <a:gd name="T43" fmla="*/ 51 h 148"/>
                <a:gd name="T44" fmla="*/ 51 w 147"/>
                <a:gd name="T45" fmla="*/ 34 h 148"/>
                <a:gd name="T46" fmla="*/ 59 w 147"/>
                <a:gd name="T47" fmla="*/ 35 h 148"/>
                <a:gd name="T48" fmla="*/ 53 w 147"/>
                <a:gd name="T49" fmla="*/ 2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7" h="148">
                  <a:moveTo>
                    <a:pt x="142" y="125"/>
                  </a:moveTo>
                  <a:cubicBezTo>
                    <a:pt x="105" y="88"/>
                    <a:pt x="105" y="88"/>
                    <a:pt x="105" y="88"/>
                  </a:cubicBezTo>
                  <a:cubicBezTo>
                    <a:pt x="102" y="85"/>
                    <a:pt x="99" y="84"/>
                    <a:pt x="95" y="84"/>
                  </a:cubicBezTo>
                  <a:cubicBezTo>
                    <a:pt x="87" y="75"/>
                    <a:pt x="87" y="75"/>
                    <a:pt x="87" y="75"/>
                  </a:cubicBezTo>
                  <a:cubicBezTo>
                    <a:pt x="99" y="58"/>
                    <a:pt x="97" y="33"/>
                    <a:pt x="81" y="18"/>
                  </a:cubicBezTo>
                  <a:cubicBezTo>
                    <a:pt x="64" y="0"/>
                    <a:pt x="35" y="0"/>
                    <a:pt x="17" y="18"/>
                  </a:cubicBezTo>
                  <a:cubicBezTo>
                    <a:pt x="0" y="35"/>
                    <a:pt x="0" y="64"/>
                    <a:pt x="17" y="82"/>
                  </a:cubicBezTo>
                  <a:cubicBezTo>
                    <a:pt x="33" y="97"/>
                    <a:pt x="57" y="99"/>
                    <a:pt x="75" y="87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84" y="99"/>
                    <a:pt x="85" y="102"/>
                    <a:pt x="87" y="105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30" y="148"/>
                    <a:pt x="138" y="148"/>
                    <a:pt x="142" y="143"/>
                  </a:cubicBezTo>
                  <a:cubicBezTo>
                    <a:pt x="147" y="138"/>
                    <a:pt x="147" y="130"/>
                    <a:pt x="142" y="125"/>
                  </a:cubicBezTo>
                  <a:close/>
                  <a:moveTo>
                    <a:pt x="73" y="73"/>
                  </a:moveTo>
                  <a:cubicBezTo>
                    <a:pt x="60" y="86"/>
                    <a:pt x="39" y="86"/>
                    <a:pt x="26" y="73"/>
                  </a:cubicBezTo>
                  <a:cubicBezTo>
                    <a:pt x="13" y="60"/>
                    <a:pt x="13" y="39"/>
                    <a:pt x="26" y="27"/>
                  </a:cubicBezTo>
                  <a:cubicBezTo>
                    <a:pt x="39" y="14"/>
                    <a:pt x="60" y="14"/>
                    <a:pt x="73" y="27"/>
                  </a:cubicBezTo>
                  <a:cubicBezTo>
                    <a:pt x="86" y="39"/>
                    <a:pt x="86" y="60"/>
                    <a:pt x="73" y="73"/>
                  </a:cubicBezTo>
                  <a:close/>
                  <a:moveTo>
                    <a:pt x="53" y="27"/>
                  </a:moveTo>
                  <a:cubicBezTo>
                    <a:pt x="39" y="24"/>
                    <a:pt x="23" y="39"/>
                    <a:pt x="26" y="53"/>
                  </a:cubicBezTo>
                  <a:cubicBezTo>
                    <a:pt x="28" y="59"/>
                    <a:pt x="33" y="61"/>
                    <a:pt x="34" y="59"/>
                  </a:cubicBezTo>
                  <a:cubicBezTo>
                    <a:pt x="36" y="57"/>
                    <a:pt x="34" y="54"/>
                    <a:pt x="34" y="51"/>
                  </a:cubicBezTo>
                  <a:cubicBezTo>
                    <a:pt x="32" y="42"/>
                    <a:pt x="42" y="32"/>
                    <a:pt x="51" y="34"/>
                  </a:cubicBezTo>
                  <a:cubicBezTo>
                    <a:pt x="54" y="35"/>
                    <a:pt x="57" y="36"/>
                    <a:pt x="59" y="35"/>
                  </a:cubicBezTo>
                  <a:cubicBezTo>
                    <a:pt x="61" y="33"/>
                    <a:pt x="58" y="28"/>
                    <a:pt x="5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1954" y="3221636"/>
              <a:ext cx="464787" cy="457041"/>
            </a:xfrm>
            <a:custGeom>
              <a:avLst/>
              <a:gdLst>
                <a:gd name="T0" fmla="*/ 16 w 136"/>
                <a:gd name="T1" fmla="*/ 57 h 134"/>
                <a:gd name="T2" fmla="*/ 0 w 136"/>
                <a:gd name="T3" fmla="*/ 72 h 134"/>
                <a:gd name="T4" fmla="*/ 25 w 136"/>
                <a:gd name="T5" fmla="*/ 92 h 134"/>
                <a:gd name="T6" fmla="*/ 37 w 136"/>
                <a:gd name="T7" fmla="*/ 78 h 134"/>
                <a:gd name="T8" fmla="*/ 55 w 136"/>
                <a:gd name="T9" fmla="*/ 80 h 134"/>
                <a:gd name="T10" fmla="*/ 42 w 136"/>
                <a:gd name="T11" fmla="*/ 95 h 134"/>
                <a:gd name="T12" fmla="*/ 44 w 136"/>
                <a:gd name="T13" fmla="*/ 115 h 134"/>
                <a:gd name="T14" fmla="*/ 65 w 136"/>
                <a:gd name="T15" fmla="*/ 134 h 134"/>
                <a:gd name="T16" fmla="*/ 92 w 136"/>
                <a:gd name="T17" fmla="*/ 98 h 134"/>
                <a:gd name="T18" fmla="*/ 79 w 136"/>
                <a:gd name="T19" fmla="*/ 92 h 134"/>
                <a:gd name="T20" fmla="*/ 80 w 136"/>
                <a:gd name="T21" fmla="*/ 78 h 134"/>
                <a:gd name="T22" fmla="*/ 96 w 136"/>
                <a:gd name="T23" fmla="*/ 76 h 134"/>
                <a:gd name="T24" fmla="*/ 107 w 136"/>
                <a:gd name="T25" fmla="*/ 90 h 134"/>
                <a:gd name="T26" fmla="*/ 136 w 136"/>
                <a:gd name="T27" fmla="*/ 62 h 134"/>
                <a:gd name="T28" fmla="*/ 103 w 136"/>
                <a:gd name="T29" fmla="*/ 40 h 134"/>
                <a:gd name="T30" fmla="*/ 90 w 136"/>
                <a:gd name="T31" fmla="*/ 54 h 134"/>
                <a:gd name="T32" fmla="*/ 75 w 136"/>
                <a:gd name="T33" fmla="*/ 40 h 134"/>
                <a:gd name="T34" fmla="*/ 93 w 136"/>
                <a:gd name="T35" fmla="*/ 27 h 134"/>
                <a:gd name="T36" fmla="*/ 71 w 136"/>
                <a:gd name="T37" fmla="*/ 0 h 134"/>
                <a:gd name="T38" fmla="*/ 37 w 136"/>
                <a:gd name="T39" fmla="*/ 28 h 134"/>
                <a:gd name="T40" fmla="*/ 30 w 136"/>
                <a:gd name="T41" fmla="*/ 16 h 134"/>
                <a:gd name="T42" fmla="*/ 12 w 136"/>
                <a:gd name="T43" fmla="*/ 15 h 134"/>
                <a:gd name="T44" fmla="*/ 19 w 136"/>
                <a:gd name="T45" fmla="*/ 32 h 134"/>
                <a:gd name="T46" fmla="*/ 16 w 136"/>
                <a:gd name="T47" fmla="*/ 5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6" h="134">
                  <a:moveTo>
                    <a:pt x="16" y="57"/>
                  </a:moveTo>
                  <a:cubicBezTo>
                    <a:pt x="6" y="64"/>
                    <a:pt x="0" y="72"/>
                    <a:pt x="0" y="72"/>
                  </a:cubicBezTo>
                  <a:cubicBezTo>
                    <a:pt x="0" y="72"/>
                    <a:pt x="16" y="94"/>
                    <a:pt x="25" y="92"/>
                  </a:cubicBezTo>
                  <a:cubicBezTo>
                    <a:pt x="33" y="90"/>
                    <a:pt x="33" y="85"/>
                    <a:pt x="37" y="78"/>
                  </a:cubicBezTo>
                  <a:cubicBezTo>
                    <a:pt x="40" y="70"/>
                    <a:pt x="54" y="72"/>
                    <a:pt x="55" y="80"/>
                  </a:cubicBezTo>
                  <a:cubicBezTo>
                    <a:pt x="55" y="87"/>
                    <a:pt x="53" y="94"/>
                    <a:pt x="42" y="95"/>
                  </a:cubicBezTo>
                  <a:cubicBezTo>
                    <a:pt x="32" y="96"/>
                    <a:pt x="31" y="108"/>
                    <a:pt x="44" y="115"/>
                  </a:cubicBezTo>
                  <a:cubicBezTo>
                    <a:pt x="56" y="122"/>
                    <a:pt x="56" y="127"/>
                    <a:pt x="65" y="134"/>
                  </a:cubicBezTo>
                  <a:cubicBezTo>
                    <a:pt x="74" y="124"/>
                    <a:pt x="98" y="105"/>
                    <a:pt x="92" y="98"/>
                  </a:cubicBezTo>
                  <a:cubicBezTo>
                    <a:pt x="86" y="95"/>
                    <a:pt x="85" y="99"/>
                    <a:pt x="79" y="92"/>
                  </a:cubicBezTo>
                  <a:cubicBezTo>
                    <a:pt x="73" y="86"/>
                    <a:pt x="78" y="80"/>
                    <a:pt x="80" y="78"/>
                  </a:cubicBezTo>
                  <a:cubicBezTo>
                    <a:pt x="82" y="75"/>
                    <a:pt x="90" y="70"/>
                    <a:pt x="96" y="76"/>
                  </a:cubicBezTo>
                  <a:cubicBezTo>
                    <a:pt x="102" y="82"/>
                    <a:pt x="96" y="89"/>
                    <a:pt x="107" y="90"/>
                  </a:cubicBezTo>
                  <a:cubicBezTo>
                    <a:pt x="118" y="91"/>
                    <a:pt x="127" y="71"/>
                    <a:pt x="136" y="62"/>
                  </a:cubicBezTo>
                  <a:cubicBezTo>
                    <a:pt x="123" y="49"/>
                    <a:pt x="114" y="34"/>
                    <a:pt x="103" y="40"/>
                  </a:cubicBezTo>
                  <a:cubicBezTo>
                    <a:pt x="91" y="46"/>
                    <a:pt x="98" y="45"/>
                    <a:pt x="90" y="54"/>
                  </a:cubicBezTo>
                  <a:cubicBezTo>
                    <a:pt x="81" y="62"/>
                    <a:pt x="67" y="48"/>
                    <a:pt x="75" y="40"/>
                  </a:cubicBezTo>
                  <a:cubicBezTo>
                    <a:pt x="83" y="32"/>
                    <a:pt x="85" y="36"/>
                    <a:pt x="93" y="27"/>
                  </a:cubicBezTo>
                  <a:cubicBezTo>
                    <a:pt x="101" y="18"/>
                    <a:pt x="83" y="12"/>
                    <a:pt x="71" y="0"/>
                  </a:cubicBezTo>
                  <a:cubicBezTo>
                    <a:pt x="60" y="15"/>
                    <a:pt x="45" y="29"/>
                    <a:pt x="37" y="28"/>
                  </a:cubicBezTo>
                  <a:cubicBezTo>
                    <a:pt x="30" y="26"/>
                    <a:pt x="30" y="22"/>
                    <a:pt x="30" y="16"/>
                  </a:cubicBezTo>
                  <a:cubicBezTo>
                    <a:pt x="30" y="11"/>
                    <a:pt x="18" y="8"/>
                    <a:pt x="12" y="15"/>
                  </a:cubicBezTo>
                  <a:cubicBezTo>
                    <a:pt x="6" y="23"/>
                    <a:pt x="11" y="30"/>
                    <a:pt x="19" y="32"/>
                  </a:cubicBezTo>
                  <a:cubicBezTo>
                    <a:pt x="27" y="33"/>
                    <a:pt x="26" y="50"/>
                    <a:pt x="16" y="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77161" y="3195815"/>
              <a:ext cx="278872" cy="506102"/>
            </a:xfrm>
            <a:custGeom>
              <a:avLst/>
              <a:gdLst>
                <a:gd name="T0" fmla="*/ 21 w 82"/>
                <a:gd name="T1" fmla="*/ 132 h 148"/>
                <a:gd name="T2" fmla="*/ 29 w 82"/>
                <a:gd name="T3" fmla="*/ 140 h 148"/>
                <a:gd name="T4" fmla="*/ 29 w 82"/>
                <a:gd name="T5" fmla="*/ 140 h 148"/>
                <a:gd name="T6" fmla="*/ 29 w 82"/>
                <a:gd name="T7" fmla="*/ 141 h 148"/>
                <a:gd name="T8" fmla="*/ 36 w 82"/>
                <a:gd name="T9" fmla="*/ 148 h 148"/>
                <a:gd name="T10" fmla="*/ 46 w 82"/>
                <a:gd name="T11" fmla="*/ 148 h 148"/>
                <a:gd name="T12" fmla="*/ 53 w 82"/>
                <a:gd name="T13" fmla="*/ 141 h 148"/>
                <a:gd name="T14" fmla="*/ 53 w 82"/>
                <a:gd name="T15" fmla="*/ 140 h 148"/>
                <a:gd name="T16" fmla="*/ 53 w 82"/>
                <a:gd name="T17" fmla="*/ 140 h 148"/>
                <a:gd name="T18" fmla="*/ 62 w 82"/>
                <a:gd name="T19" fmla="*/ 132 h 148"/>
                <a:gd name="T20" fmla="*/ 62 w 82"/>
                <a:gd name="T21" fmla="*/ 116 h 148"/>
                <a:gd name="T22" fmla="*/ 21 w 82"/>
                <a:gd name="T23" fmla="*/ 116 h 148"/>
                <a:gd name="T24" fmla="*/ 21 w 82"/>
                <a:gd name="T25" fmla="*/ 132 h 148"/>
                <a:gd name="T26" fmla="*/ 41 w 82"/>
                <a:gd name="T27" fmla="*/ 107 h 148"/>
                <a:gd name="T28" fmla="*/ 61 w 82"/>
                <a:gd name="T29" fmla="*/ 108 h 148"/>
                <a:gd name="T30" fmla="*/ 82 w 82"/>
                <a:gd name="T31" fmla="*/ 41 h 148"/>
                <a:gd name="T32" fmla="*/ 41 w 82"/>
                <a:gd name="T33" fmla="*/ 0 h 148"/>
                <a:gd name="T34" fmla="*/ 0 w 82"/>
                <a:gd name="T35" fmla="*/ 41 h 148"/>
                <a:gd name="T36" fmla="*/ 21 w 82"/>
                <a:gd name="T37" fmla="*/ 108 h 148"/>
                <a:gd name="T38" fmla="*/ 41 w 82"/>
                <a:gd name="T39" fmla="*/ 10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2" h="148">
                  <a:moveTo>
                    <a:pt x="21" y="132"/>
                  </a:moveTo>
                  <a:cubicBezTo>
                    <a:pt x="21" y="137"/>
                    <a:pt x="24" y="140"/>
                    <a:pt x="29" y="140"/>
                  </a:cubicBezTo>
                  <a:cubicBezTo>
                    <a:pt x="29" y="140"/>
                    <a:pt x="29" y="140"/>
                    <a:pt x="29" y="140"/>
                  </a:cubicBezTo>
                  <a:cubicBezTo>
                    <a:pt x="29" y="141"/>
                    <a:pt x="29" y="141"/>
                    <a:pt x="29" y="141"/>
                  </a:cubicBezTo>
                  <a:cubicBezTo>
                    <a:pt x="29" y="145"/>
                    <a:pt x="32" y="148"/>
                    <a:pt x="36" y="148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50" y="148"/>
                    <a:pt x="53" y="145"/>
                    <a:pt x="53" y="141"/>
                  </a:cubicBezTo>
                  <a:cubicBezTo>
                    <a:pt x="53" y="141"/>
                    <a:pt x="53" y="141"/>
                    <a:pt x="53" y="140"/>
                  </a:cubicBezTo>
                  <a:cubicBezTo>
                    <a:pt x="53" y="140"/>
                    <a:pt x="53" y="140"/>
                    <a:pt x="53" y="140"/>
                  </a:cubicBezTo>
                  <a:cubicBezTo>
                    <a:pt x="58" y="140"/>
                    <a:pt x="62" y="137"/>
                    <a:pt x="62" y="132"/>
                  </a:cubicBezTo>
                  <a:cubicBezTo>
                    <a:pt x="62" y="116"/>
                    <a:pt x="62" y="116"/>
                    <a:pt x="62" y="116"/>
                  </a:cubicBezTo>
                  <a:cubicBezTo>
                    <a:pt x="21" y="116"/>
                    <a:pt x="21" y="116"/>
                    <a:pt x="21" y="116"/>
                  </a:cubicBezTo>
                  <a:lnTo>
                    <a:pt x="21" y="132"/>
                  </a:lnTo>
                  <a:close/>
                  <a:moveTo>
                    <a:pt x="41" y="107"/>
                  </a:moveTo>
                  <a:cubicBezTo>
                    <a:pt x="45" y="107"/>
                    <a:pt x="52" y="107"/>
                    <a:pt x="61" y="108"/>
                  </a:cubicBezTo>
                  <a:cubicBezTo>
                    <a:pt x="61" y="75"/>
                    <a:pt x="82" y="74"/>
                    <a:pt x="82" y="41"/>
                  </a:cubicBezTo>
                  <a:cubicBezTo>
                    <a:pt x="82" y="19"/>
                    <a:pt x="64" y="0"/>
                    <a:pt x="41" y="0"/>
                  </a:cubicBezTo>
                  <a:cubicBezTo>
                    <a:pt x="18" y="0"/>
                    <a:pt x="0" y="19"/>
                    <a:pt x="0" y="41"/>
                  </a:cubicBezTo>
                  <a:cubicBezTo>
                    <a:pt x="0" y="74"/>
                    <a:pt x="21" y="75"/>
                    <a:pt x="21" y="108"/>
                  </a:cubicBezTo>
                  <a:cubicBezTo>
                    <a:pt x="31" y="107"/>
                    <a:pt x="37" y="107"/>
                    <a:pt x="41" y="1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00396" y="3226800"/>
              <a:ext cx="312441" cy="395070"/>
            </a:xfrm>
            <a:custGeom>
              <a:avLst/>
              <a:gdLst>
                <a:gd name="T0" fmla="*/ 35 w 121"/>
                <a:gd name="T1" fmla="*/ 92 h 153"/>
                <a:gd name="T2" fmla="*/ 44 w 121"/>
                <a:gd name="T3" fmla="*/ 94 h 153"/>
                <a:gd name="T4" fmla="*/ 44 w 121"/>
                <a:gd name="T5" fmla="*/ 77 h 153"/>
                <a:gd name="T6" fmla="*/ 35 w 121"/>
                <a:gd name="T7" fmla="*/ 92 h 153"/>
                <a:gd name="T8" fmla="*/ 80 w 121"/>
                <a:gd name="T9" fmla="*/ 0 h 153"/>
                <a:gd name="T10" fmla="*/ 0 w 121"/>
                <a:gd name="T11" fmla="*/ 0 h 153"/>
                <a:gd name="T12" fmla="*/ 0 w 121"/>
                <a:gd name="T13" fmla="*/ 153 h 153"/>
                <a:gd name="T14" fmla="*/ 121 w 121"/>
                <a:gd name="T15" fmla="*/ 153 h 153"/>
                <a:gd name="T16" fmla="*/ 121 w 121"/>
                <a:gd name="T17" fmla="*/ 41 h 153"/>
                <a:gd name="T18" fmla="*/ 80 w 121"/>
                <a:gd name="T19" fmla="*/ 0 h 153"/>
                <a:gd name="T20" fmla="*/ 77 w 121"/>
                <a:gd name="T21" fmla="*/ 16 h 153"/>
                <a:gd name="T22" fmla="*/ 103 w 121"/>
                <a:gd name="T23" fmla="*/ 43 h 153"/>
                <a:gd name="T24" fmla="*/ 77 w 121"/>
                <a:gd name="T25" fmla="*/ 43 h 153"/>
                <a:gd name="T26" fmla="*/ 77 w 121"/>
                <a:gd name="T27" fmla="*/ 16 h 153"/>
                <a:gd name="T28" fmla="*/ 45 w 121"/>
                <a:gd name="T29" fmla="*/ 112 h 153"/>
                <a:gd name="T30" fmla="*/ 44 w 121"/>
                <a:gd name="T31" fmla="*/ 100 h 153"/>
                <a:gd name="T32" fmla="*/ 31 w 121"/>
                <a:gd name="T33" fmla="*/ 96 h 153"/>
                <a:gd name="T34" fmla="*/ 24 w 121"/>
                <a:gd name="T35" fmla="*/ 105 h 153"/>
                <a:gd name="T36" fmla="*/ 13 w 121"/>
                <a:gd name="T37" fmla="*/ 102 h 153"/>
                <a:gd name="T38" fmla="*/ 43 w 121"/>
                <a:gd name="T39" fmla="*/ 65 h 153"/>
                <a:gd name="T40" fmla="*/ 53 w 121"/>
                <a:gd name="T41" fmla="*/ 69 h 153"/>
                <a:gd name="T42" fmla="*/ 54 w 121"/>
                <a:gd name="T43" fmla="*/ 116 h 153"/>
                <a:gd name="T44" fmla="*/ 45 w 121"/>
                <a:gd name="T45" fmla="*/ 112 h 153"/>
                <a:gd name="T46" fmla="*/ 106 w 121"/>
                <a:gd name="T47" fmla="*/ 114 h 153"/>
                <a:gd name="T48" fmla="*/ 92 w 121"/>
                <a:gd name="T49" fmla="*/ 109 h 153"/>
                <a:gd name="T50" fmla="*/ 86 w 121"/>
                <a:gd name="T51" fmla="*/ 125 h 153"/>
                <a:gd name="T52" fmla="*/ 76 w 121"/>
                <a:gd name="T53" fmla="*/ 122 h 153"/>
                <a:gd name="T54" fmla="*/ 81 w 121"/>
                <a:gd name="T55" fmla="*/ 106 h 153"/>
                <a:gd name="T56" fmla="*/ 65 w 121"/>
                <a:gd name="T57" fmla="*/ 101 h 153"/>
                <a:gd name="T58" fmla="*/ 69 w 121"/>
                <a:gd name="T59" fmla="*/ 90 h 153"/>
                <a:gd name="T60" fmla="*/ 84 w 121"/>
                <a:gd name="T61" fmla="*/ 96 h 153"/>
                <a:gd name="T62" fmla="*/ 89 w 121"/>
                <a:gd name="T63" fmla="*/ 80 h 153"/>
                <a:gd name="T64" fmla="*/ 99 w 121"/>
                <a:gd name="T65" fmla="*/ 84 h 153"/>
                <a:gd name="T66" fmla="*/ 94 w 121"/>
                <a:gd name="T67" fmla="*/ 100 h 153"/>
                <a:gd name="T68" fmla="*/ 110 w 121"/>
                <a:gd name="T69" fmla="*/ 104 h 153"/>
                <a:gd name="T70" fmla="*/ 106 w 121"/>
                <a:gd name="T71" fmla="*/ 11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53">
                  <a:moveTo>
                    <a:pt x="35" y="92"/>
                  </a:moveTo>
                  <a:lnTo>
                    <a:pt x="44" y="94"/>
                  </a:lnTo>
                  <a:lnTo>
                    <a:pt x="44" y="77"/>
                  </a:lnTo>
                  <a:lnTo>
                    <a:pt x="35" y="92"/>
                  </a:lnTo>
                  <a:close/>
                  <a:moveTo>
                    <a:pt x="80" y="0"/>
                  </a:moveTo>
                  <a:lnTo>
                    <a:pt x="0" y="0"/>
                  </a:lnTo>
                  <a:lnTo>
                    <a:pt x="0" y="153"/>
                  </a:lnTo>
                  <a:lnTo>
                    <a:pt x="121" y="153"/>
                  </a:lnTo>
                  <a:lnTo>
                    <a:pt x="121" y="41"/>
                  </a:lnTo>
                  <a:lnTo>
                    <a:pt x="80" y="0"/>
                  </a:lnTo>
                  <a:close/>
                  <a:moveTo>
                    <a:pt x="77" y="16"/>
                  </a:moveTo>
                  <a:lnTo>
                    <a:pt x="103" y="43"/>
                  </a:lnTo>
                  <a:lnTo>
                    <a:pt x="77" y="43"/>
                  </a:lnTo>
                  <a:lnTo>
                    <a:pt x="77" y="16"/>
                  </a:lnTo>
                  <a:close/>
                  <a:moveTo>
                    <a:pt x="45" y="112"/>
                  </a:moveTo>
                  <a:lnTo>
                    <a:pt x="44" y="100"/>
                  </a:lnTo>
                  <a:lnTo>
                    <a:pt x="31" y="96"/>
                  </a:lnTo>
                  <a:lnTo>
                    <a:pt x="24" y="105"/>
                  </a:lnTo>
                  <a:lnTo>
                    <a:pt x="13" y="102"/>
                  </a:lnTo>
                  <a:lnTo>
                    <a:pt x="43" y="65"/>
                  </a:lnTo>
                  <a:lnTo>
                    <a:pt x="53" y="69"/>
                  </a:lnTo>
                  <a:lnTo>
                    <a:pt x="54" y="116"/>
                  </a:lnTo>
                  <a:lnTo>
                    <a:pt x="45" y="112"/>
                  </a:lnTo>
                  <a:close/>
                  <a:moveTo>
                    <a:pt x="106" y="114"/>
                  </a:moveTo>
                  <a:lnTo>
                    <a:pt x="92" y="109"/>
                  </a:lnTo>
                  <a:lnTo>
                    <a:pt x="86" y="125"/>
                  </a:lnTo>
                  <a:lnTo>
                    <a:pt x="76" y="122"/>
                  </a:lnTo>
                  <a:lnTo>
                    <a:pt x="81" y="106"/>
                  </a:lnTo>
                  <a:lnTo>
                    <a:pt x="65" y="101"/>
                  </a:lnTo>
                  <a:lnTo>
                    <a:pt x="69" y="90"/>
                  </a:lnTo>
                  <a:lnTo>
                    <a:pt x="84" y="96"/>
                  </a:lnTo>
                  <a:lnTo>
                    <a:pt x="89" y="80"/>
                  </a:lnTo>
                  <a:lnTo>
                    <a:pt x="99" y="84"/>
                  </a:lnTo>
                  <a:lnTo>
                    <a:pt x="94" y="100"/>
                  </a:lnTo>
                  <a:lnTo>
                    <a:pt x="110" y="104"/>
                  </a:lnTo>
                  <a:lnTo>
                    <a:pt x="106" y="1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10721" y="3226800"/>
              <a:ext cx="312441" cy="395070"/>
            </a:xfrm>
            <a:custGeom>
              <a:avLst/>
              <a:gdLst>
                <a:gd name="T0" fmla="*/ 0 w 121"/>
                <a:gd name="T1" fmla="*/ 0 h 153"/>
                <a:gd name="T2" fmla="*/ 121 w 121"/>
                <a:gd name="T3" fmla="*/ 153 h 153"/>
                <a:gd name="T4" fmla="*/ 80 w 121"/>
                <a:gd name="T5" fmla="*/ 0 h 153"/>
                <a:gd name="T6" fmla="*/ 72 w 121"/>
                <a:gd name="T7" fmla="*/ 16 h 153"/>
                <a:gd name="T8" fmla="*/ 60 w 121"/>
                <a:gd name="T9" fmla="*/ 22 h 153"/>
                <a:gd name="T10" fmla="*/ 60 w 121"/>
                <a:gd name="T11" fmla="*/ 27 h 153"/>
                <a:gd name="T12" fmla="*/ 72 w 121"/>
                <a:gd name="T13" fmla="*/ 32 h 153"/>
                <a:gd name="T14" fmla="*/ 60 w 121"/>
                <a:gd name="T15" fmla="*/ 27 h 153"/>
                <a:gd name="T16" fmla="*/ 72 w 121"/>
                <a:gd name="T17" fmla="*/ 37 h 153"/>
                <a:gd name="T18" fmla="*/ 60 w 121"/>
                <a:gd name="T19" fmla="*/ 43 h 153"/>
                <a:gd name="T20" fmla="*/ 17 w 121"/>
                <a:gd name="T21" fmla="*/ 16 h 153"/>
                <a:gd name="T22" fmla="*/ 54 w 121"/>
                <a:gd name="T23" fmla="*/ 55 h 153"/>
                <a:gd name="T24" fmla="*/ 17 w 121"/>
                <a:gd name="T25" fmla="*/ 16 h 153"/>
                <a:gd name="T26" fmla="*/ 17 w 121"/>
                <a:gd name="T27" fmla="*/ 130 h 153"/>
                <a:gd name="T28" fmla="*/ 60 w 121"/>
                <a:gd name="T29" fmla="*/ 125 h 153"/>
                <a:gd name="T30" fmla="*/ 103 w 121"/>
                <a:gd name="T31" fmla="*/ 119 h 153"/>
                <a:gd name="T32" fmla="*/ 17 w 121"/>
                <a:gd name="T33" fmla="*/ 114 h 153"/>
                <a:gd name="T34" fmla="*/ 103 w 121"/>
                <a:gd name="T35" fmla="*/ 119 h 153"/>
                <a:gd name="T36" fmla="*/ 17 w 121"/>
                <a:gd name="T37" fmla="*/ 109 h 153"/>
                <a:gd name="T38" fmla="*/ 103 w 121"/>
                <a:gd name="T39" fmla="*/ 104 h 153"/>
                <a:gd name="T40" fmla="*/ 103 w 121"/>
                <a:gd name="T41" fmla="*/ 98 h 153"/>
                <a:gd name="T42" fmla="*/ 17 w 121"/>
                <a:gd name="T43" fmla="*/ 92 h 153"/>
                <a:gd name="T44" fmla="*/ 103 w 121"/>
                <a:gd name="T45" fmla="*/ 98 h 153"/>
                <a:gd name="T46" fmla="*/ 17 w 121"/>
                <a:gd name="T47" fmla="*/ 86 h 153"/>
                <a:gd name="T48" fmla="*/ 103 w 121"/>
                <a:gd name="T49" fmla="*/ 81 h 153"/>
                <a:gd name="T50" fmla="*/ 103 w 121"/>
                <a:gd name="T51" fmla="*/ 76 h 153"/>
                <a:gd name="T52" fmla="*/ 17 w 121"/>
                <a:gd name="T53" fmla="*/ 71 h 153"/>
                <a:gd name="T54" fmla="*/ 103 w 121"/>
                <a:gd name="T55" fmla="*/ 76 h 153"/>
                <a:gd name="T56" fmla="*/ 17 w 121"/>
                <a:gd name="T57" fmla="*/ 65 h 153"/>
                <a:gd name="T58" fmla="*/ 103 w 121"/>
                <a:gd name="T59" fmla="*/ 60 h 153"/>
                <a:gd name="T60" fmla="*/ 103 w 121"/>
                <a:gd name="T61" fmla="*/ 55 h 153"/>
                <a:gd name="T62" fmla="*/ 60 w 121"/>
                <a:gd name="T63" fmla="*/ 49 h 153"/>
                <a:gd name="T64" fmla="*/ 103 w 121"/>
                <a:gd name="T65" fmla="*/ 55 h 153"/>
                <a:gd name="T66" fmla="*/ 77 w 121"/>
                <a:gd name="T67" fmla="*/ 16 h 153"/>
                <a:gd name="T68" fmla="*/ 77 w 121"/>
                <a:gd name="T69" fmla="*/ 4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1" h="153">
                  <a:moveTo>
                    <a:pt x="80" y="0"/>
                  </a:moveTo>
                  <a:lnTo>
                    <a:pt x="0" y="0"/>
                  </a:lnTo>
                  <a:lnTo>
                    <a:pt x="0" y="153"/>
                  </a:lnTo>
                  <a:lnTo>
                    <a:pt x="121" y="153"/>
                  </a:lnTo>
                  <a:lnTo>
                    <a:pt x="121" y="41"/>
                  </a:lnTo>
                  <a:lnTo>
                    <a:pt x="80" y="0"/>
                  </a:lnTo>
                  <a:close/>
                  <a:moveTo>
                    <a:pt x="60" y="16"/>
                  </a:moveTo>
                  <a:lnTo>
                    <a:pt x="72" y="16"/>
                  </a:lnTo>
                  <a:lnTo>
                    <a:pt x="72" y="22"/>
                  </a:lnTo>
                  <a:lnTo>
                    <a:pt x="60" y="22"/>
                  </a:lnTo>
                  <a:lnTo>
                    <a:pt x="60" y="16"/>
                  </a:lnTo>
                  <a:close/>
                  <a:moveTo>
                    <a:pt x="60" y="27"/>
                  </a:moveTo>
                  <a:lnTo>
                    <a:pt x="72" y="27"/>
                  </a:lnTo>
                  <a:lnTo>
                    <a:pt x="72" y="32"/>
                  </a:lnTo>
                  <a:lnTo>
                    <a:pt x="60" y="32"/>
                  </a:lnTo>
                  <a:lnTo>
                    <a:pt x="60" y="27"/>
                  </a:lnTo>
                  <a:close/>
                  <a:moveTo>
                    <a:pt x="60" y="37"/>
                  </a:moveTo>
                  <a:lnTo>
                    <a:pt x="72" y="37"/>
                  </a:lnTo>
                  <a:lnTo>
                    <a:pt x="72" y="43"/>
                  </a:lnTo>
                  <a:lnTo>
                    <a:pt x="60" y="43"/>
                  </a:lnTo>
                  <a:lnTo>
                    <a:pt x="60" y="37"/>
                  </a:lnTo>
                  <a:close/>
                  <a:moveTo>
                    <a:pt x="17" y="16"/>
                  </a:moveTo>
                  <a:lnTo>
                    <a:pt x="54" y="16"/>
                  </a:lnTo>
                  <a:lnTo>
                    <a:pt x="54" y="55"/>
                  </a:lnTo>
                  <a:lnTo>
                    <a:pt x="17" y="55"/>
                  </a:lnTo>
                  <a:lnTo>
                    <a:pt x="17" y="16"/>
                  </a:lnTo>
                  <a:close/>
                  <a:moveTo>
                    <a:pt x="60" y="130"/>
                  </a:moveTo>
                  <a:lnTo>
                    <a:pt x="17" y="130"/>
                  </a:lnTo>
                  <a:lnTo>
                    <a:pt x="17" y="125"/>
                  </a:lnTo>
                  <a:lnTo>
                    <a:pt x="60" y="125"/>
                  </a:lnTo>
                  <a:lnTo>
                    <a:pt x="60" y="130"/>
                  </a:lnTo>
                  <a:close/>
                  <a:moveTo>
                    <a:pt x="103" y="119"/>
                  </a:moveTo>
                  <a:lnTo>
                    <a:pt x="17" y="119"/>
                  </a:lnTo>
                  <a:lnTo>
                    <a:pt x="17" y="114"/>
                  </a:lnTo>
                  <a:lnTo>
                    <a:pt x="103" y="114"/>
                  </a:lnTo>
                  <a:lnTo>
                    <a:pt x="103" y="119"/>
                  </a:lnTo>
                  <a:close/>
                  <a:moveTo>
                    <a:pt x="103" y="109"/>
                  </a:moveTo>
                  <a:lnTo>
                    <a:pt x="17" y="109"/>
                  </a:lnTo>
                  <a:lnTo>
                    <a:pt x="17" y="104"/>
                  </a:lnTo>
                  <a:lnTo>
                    <a:pt x="103" y="104"/>
                  </a:lnTo>
                  <a:lnTo>
                    <a:pt x="103" y="109"/>
                  </a:lnTo>
                  <a:close/>
                  <a:moveTo>
                    <a:pt x="103" y="98"/>
                  </a:moveTo>
                  <a:lnTo>
                    <a:pt x="17" y="98"/>
                  </a:lnTo>
                  <a:lnTo>
                    <a:pt x="17" y="92"/>
                  </a:lnTo>
                  <a:lnTo>
                    <a:pt x="103" y="92"/>
                  </a:lnTo>
                  <a:lnTo>
                    <a:pt x="103" y="98"/>
                  </a:lnTo>
                  <a:close/>
                  <a:moveTo>
                    <a:pt x="103" y="86"/>
                  </a:moveTo>
                  <a:lnTo>
                    <a:pt x="17" y="86"/>
                  </a:lnTo>
                  <a:lnTo>
                    <a:pt x="17" y="81"/>
                  </a:lnTo>
                  <a:lnTo>
                    <a:pt x="103" y="81"/>
                  </a:lnTo>
                  <a:lnTo>
                    <a:pt x="103" y="86"/>
                  </a:lnTo>
                  <a:close/>
                  <a:moveTo>
                    <a:pt x="103" y="76"/>
                  </a:moveTo>
                  <a:lnTo>
                    <a:pt x="17" y="76"/>
                  </a:lnTo>
                  <a:lnTo>
                    <a:pt x="17" y="71"/>
                  </a:lnTo>
                  <a:lnTo>
                    <a:pt x="103" y="71"/>
                  </a:lnTo>
                  <a:lnTo>
                    <a:pt x="103" y="76"/>
                  </a:lnTo>
                  <a:close/>
                  <a:moveTo>
                    <a:pt x="103" y="65"/>
                  </a:moveTo>
                  <a:lnTo>
                    <a:pt x="17" y="65"/>
                  </a:lnTo>
                  <a:lnTo>
                    <a:pt x="17" y="60"/>
                  </a:lnTo>
                  <a:lnTo>
                    <a:pt x="103" y="60"/>
                  </a:lnTo>
                  <a:lnTo>
                    <a:pt x="103" y="65"/>
                  </a:lnTo>
                  <a:close/>
                  <a:moveTo>
                    <a:pt x="103" y="55"/>
                  </a:moveTo>
                  <a:lnTo>
                    <a:pt x="60" y="55"/>
                  </a:lnTo>
                  <a:lnTo>
                    <a:pt x="60" y="49"/>
                  </a:lnTo>
                  <a:lnTo>
                    <a:pt x="103" y="49"/>
                  </a:lnTo>
                  <a:lnTo>
                    <a:pt x="103" y="55"/>
                  </a:lnTo>
                  <a:close/>
                  <a:moveTo>
                    <a:pt x="77" y="43"/>
                  </a:moveTo>
                  <a:lnTo>
                    <a:pt x="77" y="16"/>
                  </a:lnTo>
                  <a:lnTo>
                    <a:pt x="103" y="43"/>
                  </a:lnTo>
                  <a:lnTo>
                    <a:pt x="77" y="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53909" y="3255202"/>
              <a:ext cx="477699" cy="366665"/>
            </a:xfrm>
            <a:custGeom>
              <a:avLst/>
              <a:gdLst>
                <a:gd name="T0" fmla="*/ 0 w 140"/>
                <a:gd name="T1" fmla="*/ 0 h 107"/>
                <a:gd name="T2" fmla="*/ 0 w 140"/>
                <a:gd name="T3" fmla="*/ 107 h 107"/>
                <a:gd name="T4" fmla="*/ 140 w 140"/>
                <a:gd name="T5" fmla="*/ 107 h 107"/>
                <a:gd name="T6" fmla="*/ 140 w 140"/>
                <a:gd name="T7" fmla="*/ 0 h 107"/>
                <a:gd name="T8" fmla="*/ 0 w 140"/>
                <a:gd name="T9" fmla="*/ 0 h 107"/>
                <a:gd name="T10" fmla="*/ 74 w 140"/>
                <a:gd name="T11" fmla="*/ 40 h 107"/>
                <a:gd name="T12" fmla="*/ 84 w 140"/>
                <a:gd name="T13" fmla="*/ 53 h 107"/>
                <a:gd name="T14" fmla="*/ 74 w 140"/>
                <a:gd name="T15" fmla="*/ 67 h 107"/>
                <a:gd name="T16" fmla="*/ 74 w 140"/>
                <a:gd name="T17" fmla="*/ 40 h 107"/>
                <a:gd name="T18" fmla="*/ 8 w 140"/>
                <a:gd name="T19" fmla="*/ 33 h 107"/>
                <a:gd name="T20" fmla="*/ 8 w 140"/>
                <a:gd name="T21" fmla="*/ 74 h 107"/>
                <a:gd name="T22" fmla="*/ 8 w 140"/>
                <a:gd name="T23" fmla="*/ 33 h 107"/>
                <a:gd name="T24" fmla="*/ 65 w 140"/>
                <a:gd name="T25" fmla="*/ 67 h 107"/>
                <a:gd name="T26" fmla="*/ 55 w 140"/>
                <a:gd name="T27" fmla="*/ 53 h 107"/>
                <a:gd name="T28" fmla="*/ 65 w 140"/>
                <a:gd name="T29" fmla="*/ 40 h 107"/>
                <a:gd name="T30" fmla="*/ 65 w 140"/>
                <a:gd name="T31" fmla="*/ 67 h 107"/>
                <a:gd name="T32" fmla="*/ 65 w 140"/>
                <a:gd name="T33" fmla="*/ 34 h 107"/>
                <a:gd name="T34" fmla="*/ 49 w 140"/>
                <a:gd name="T35" fmla="*/ 53 h 107"/>
                <a:gd name="T36" fmla="*/ 65 w 140"/>
                <a:gd name="T37" fmla="*/ 73 h 107"/>
                <a:gd name="T38" fmla="*/ 65 w 140"/>
                <a:gd name="T39" fmla="*/ 99 h 107"/>
                <a:gd name="T40" fmla="*/ 8 w 140"/>
                <a:gd name="T41" fmla="*/ 99 h 107"/>
                <a:gd name="T42" fmla="*/ 8 w 140"/>
                <a:gd name="T43" fmla="*/ 82 h 107"/>
                <a:gd name="T44" fmla="*/ 8 w 140"/>
                <a:gd name="T45" fmla="*/ 24 h 107"/>
                <a:gd name="T46" fmla="*/ 8 w 140"/>
                <a:gd name="T47" fmla="*/ 8 h 107"/>
                <a:gd name="T48" fmla="*/ 65 w 140"/>
                <a:gd name="T49" fmla="*/ 8 h 107"/>
                <a:gd name="T50" fmla="*/ 65 w 140"/>
                <a:gd name="T51" fmla="*/ 34 h 107"/>
                <a:gd name="T52" fmla="*/ 131 w 140"/>
                <a:gd name="T53" fmla="*/ 74 h 107"/>
                <a:gd name="T54" fmla="*/ 131 w 140"/>
                <a:gd name="T55" fmla="*/ 33 h 107"/>
                <a:gd name="T56" fmla="*/ 131 w 140"/>
                <a:gd name="T57" fmla="*/ 74 h 107"/>
                <a:gd name="T58" fmla="*/ 131 w 140"/>
                <a:gd name="T59" fmla="*/ 24 h 107"/>
                <a:gd name="T60" fmla="*/ 131 w 140"/>
                <a:gd name="T61" fmla="*/ 82 h 107"/>
                <a:gd name="T62" fmla="*/ 131 w 140"/>
                <a:gd name="T63" fmla="*/ 99 h 107"/>
                <a:gd name="T64" fmla="*/ 74 w 140"/>
                <a:gd name="T65" fmla="*/ 99 h 107"/>
                <a:gd name="T66" fmla="*/ 74 w 140"/>
                <a:gd name="T67" fmla="*/ 73 h 107"/>
                <a:gd name="T68" fmla="*/ 90 w 140"/>
                <a:gd name="T69" fmla="*/ 53 h 107"/>
                <a:gd name="T70" fmla="*/ 74 w 140"/>
                <a:gd name="T71" fmla="*/ 34 h 107"/>
                <a:gd name="T72" fmla="*/ 74 w 140"/>
                <a:gd name="T73" fmla="*/ 8 h 107"/>
                <a:gd name="T74" fmla="*/ 131 w 140"/>
                <a:gd name="T75" fmla="*/ 8 h 107"/>
                <a:gd name="T76" fmla="*/ 131 w 140"/>
                <a:gd name="T77" fmla="*/ 2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0" h="107">
                  <a:moveTo>
                    <a:pt x="0" y="0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0"/>
                    <a:pt x="140" y="0"/>
                    <a:pt x="140" y="0"/>
                  </a:cubicBezTo>
                  <a:lnTo>
                    <a:pt x="0" y="0"/>
                  </a:lnTo>
                  <a:close/>
                  <a:moveTo>
                    <a:pt x="74" y="40"/>
                  </a:moveTo>
                  <a:cubicBezTo>
                    <a:pt x="80" y="42"/>
                    <a:pt x="84" y="47"/>
                    <a:pt x="84" y="53"/>
                  </a:cubicBezTo>
                  <a:cubicBezTo>
                    <a:pt x="84" y="60"/>
                    <a:pt x="80" y="65"/>
                    <a:pt x="74" y="67"/>
                  </a:cubicBezTo>
                  <a:lnTo>
                    <a:pt x="74" y="40"/>
                  </a:lnTo>
                  <a:close/>
                  <a:moveTo>
                    <a:pt x="8" y="33"/>
                  </a:moveTo>
                  <a:cubicBezTo>
                    <a:pt x="35" y="33"/>
                    <a:pt x="35" y="74"/>
                    <a:pt x="8" y="74"/>
                  </a:cubicBezTo>
                  <a:lnTo>
                    <a:pt x="8" y="33"/>
                  </a:lnTo>
                  <a:close/>
                  <a:moveTo>
                    <a:pt x="65" y="67"/>
                  </a:moveTo>
                  <a:cubicBezTo>
                    <a:pt x="60" y="65"/>
                    <a:pt x="55" y="60"/>
                    <a:pt x="55" y="53"/>
                  </a:cubicBezTo>
                  <a:cubicBezTo>
                    <a:pt x="55" y="47"/>
                    <a:pt x="60" y="42"/>
                    <a:pt x="65" y="40"/>
                  </a:cubicBezTo>
                  <a:lnTo>
                    <a:pt x="65" y="67"/>
                  </a:lnTo>
                  <a:close/>
                  <a:moveTo>
                    <a:pt x="65" y="34"/>
                  </a:moveTo>
                  <a:cubicBezTo>
                    <a:pt x="56" y="35"/>
                    <a:pt x="49" y="43"/>
                    <a:pt x="49" y="53"/>
                  </a:cubicBezTo>
                  <a:cubicBezTo>
                    <a:pt x="49" y="63"/>
                    <a:pt x="56" y="71"/>
                    <a:pt x="65" y="73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8" y="99"/>
                    <a:pt x="8" y="99"/>
                    <a:pt x="8" y="99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46" y="82"/>
                    <a:pt x="46" y="24"/>
                    <a:pt x="8" y="2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65" y="8"/>
                    <a:pt x="65" y="8"/>
                    <a:pt x="65" y="8"/>
                  </a:cubicBezTo>
                  <a:lnTo>
                    <a:pt x="65" y="34"/>
                  </a:lnTo>
                  <a:close/>
                  <a:moveTo>
                    <a:pt x="131" y="74"/>
                  </a:moveTo>
                  <a:cubicBezTo>
                    <a:pt x="104" y="74"/>
                    <a:pt x="104" y="33"/>
                    <a:pt x="131" y="33"/>
                  </a:cubicBezTo>
                  <a:lnTo>
                    <a:pt x="131" y="74"/>
                  </a:lnTo>
                  <a:close/>
                  <a:moveTo>
                    <a:pt x="131" y="24"/>
                  </a:moveTo>
                  <a:cubicBezTo>
                    <a:pt x="93" y="24"/>
                    <a:pt x="93" y="82"/>
                    <a:pt x="131" y="82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83" y="71"/>
                    <a:pt x="90" y="63"/>
                    <a:pt x="90" y="53"/>
                  </a:cubicBezTo>
                  <a:cubicBezTo>
                    <a:pt x="90" y="43"/>
                    <a:pt x="83" y="35"/>
                    <a:pt x="74" y="34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131" y="8"/>
                    <a:pt x="131" y="8"/>
                    <a:pt x="131" y="8"/>
                  </a:cubicBezTo>
                  <a:lnTo>
                    <a:pt x="131" y="2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884891" y="3206143"/>
              <a:ext cx="459623" cy="462205"/>
            </a:xfrm>
            <a:custGeom>
              <a:avLst/>
              <a:gdLst>
                <a:gd name="T0" fmla="*/ 111 w 135"/>
                <a:gd name="T1" fmla="*/ 24 h 135"/>
                <a:gd name="T2" fmla="*/ 24 w 135"/>
                <a:gd name="T3" fmla="*/ 24 h 135"/>
                <a:gd name="T4" fmla="*/ 24 w 135"/>
                <a:gd name="T5" fmla="*/ 111 h 135"/>
                <a:gd name="T6" fmla="*/ 111 w 135"/>
                <a:gd name="T7" fmla="*/ 111 h 135"/>
                <a:gd name="T8" fmla="*/ 111 w 135"/>
                <a:gd name="T9" fmla="*/ 24 h 135"/>
                <a:gd name="T10" fmla="*/ 121 w 135"/>
                <a:gd name="T11" fmla="*/ 66 h 135"/>
                <a:gd name="T12" fmla="*/ 75 w 135"/>
                <a:gd name="T13" fmla="*/ 44 h 135"/>
                <a:gd name="T14" fmla="*/ 107 w 135"/>
                <a:gd name="T15" fmla="*/ 31 h 135"/>
                <a:gd name="T16" fmla="*/ 121 w 135"/>
                <a:gd name="T17" fmla="*/ 66 h 135"/>
                <a:gd name="T18" fmla="*/ 78 w 135"/>
                <a:gd name="T19" fmla="*/ 15 h 135"/>
                <a:gd name="T20" fmla="*/ 100 w 135"/>
                <a:gd name="T21" fmla="*/ 25 h 135"/>
                <a:gd name="T22" fmla="*/ 69 w 135"/>
                <a:gd name="T23" fmla="*/ 38 h 135"/>
                <a:gd name="T24" fmla="*/ 78 w 135"/>
                <a:gd name="T25" fmla="*/ 15 h 135"/>
                <a:gd name="T26" fmla="*/ 67 w 135"/>
                <a:gd name="T27" fmla="*/ 14 h 135"/>
                <a:gd name="T28" fmla="*/ 61 w 135"/>
                <a:gd name="T29" fmla="*/ 43 h 135"/>
                <a:gd name="T30" fmla="*/ 55 w 135"/>
                <a:gd name="T31" fmla="*/ 48 h 135"/>
                <a:gd name="T32" fmla="*/ 33 w 135"/>
                <a:gd name="T33" fmla="*/ 27 h 135"/>
                <a:gd name="T34" fmla="*/ 67 w 135"/>
                <a:gd name="T35" fmla="*/ 14 h 135"/>
                <a:gd name="T36" fmla="*/ 30 w 135"/>
                <a:gd name="T37" fmla="*/ 29 h 135"/>
                <a:gd name="T38" fmla="*/ 31 w 135"/>
                <a:gd name="T39" fmla="*/ 29 h 135"/>
                <a:gd name="T40" fmla="*/ 29 w 135"/>
                <a:gd name="T41" fmla="*/ 30 h 135"/>
                <a:gd name="T42" fmla="*/ 30 w 135"/>
                <a:gd name="T43" fmla="*/ 29 h 135"/>
                <a:gd name="T44" fmla="*/ 27 w 135"/>
                <a:gd name="T45" fmla="*/ 33 h 135"/>
                <a:gd name="T46" fmla="*/ 49 w 135"/>
                <a:gd name="T47" fmla="*/ 54 h 135"/>
                <a:gd name="T48" fmla="*/ 43 w 135"/>
                <a:gd name="T49" fmla="*/ 61 h 135"/>
                <a:gd name="T50" fmla="*/ 15 w 135"/>
                <a:gd name="T51" fmla="*/ 67 h 135"/>
                <a:gd name="T52" fmla="*/ 27 w 135"/>
                <a:gd name="T53" fmla="*/ 33 h 135"/>
                <a:gd name="T54" fmla="*/ 16 w 135"/>
                <a:gd name="T55" fmla="*/ 77 h 135"/>
                <a:gd name="T56" fmla="*/ 38 w 135"/>
                <a:gd name="T57" fmla="*/ 68 h 135"/>
                <a:gd name="T58" fmla="*/ 25 w 135"/>
                <a:gd name="T59" fmla="*/ 99 h 135"/>
                <a:gd name="T60" fmla="*/ 16 w 135"/>
                <a:gd name="T61" fmla="*/ 77 h 135"/>
                <a:gd name="T62" fmla="*/ 32 w 135"/>
                <a:gd name="T63" fmla="*/ 107 h 135"/>
                <a:gd name="T64" fmla="*/ 44 w 135"/>
                <a:gd name="T65" fmla="*/ 74 h 135"/>
                <a:gd name="T66" fmla="*/ 67 w 135"/>
                <a:gd name="T67" fmla="*/ 121 h 135"/>
                <a:gd name="T68" fmla="*/ 32 w 135"/>
                <a:gd name="T69" fmla="*/ 107 h 135"/>
                <a:gd name="T70" fmla="*/ 77 w 135"/>
                <a:gd name="T71" fmla="*/ 120 h 135"/>
                <a:gd name="T72" fmla="*/ 77 w 135"/>
                <a:gd name="T73" fmla="*/ 120 h 135"/>
                <a:gd name="T74" fmla="*/ 49 w 135"/>
                <a:gd name="T75" fmla="*/ 67 h 135"/>
                <a:gd name="T76" fmla="*/ 55 w 135"/>
                <a:gd name="T77" fmla="*/ 60 h 135"/>
                <a:gd name="T78" fmla="*/ 102 w 135"/>
                <a:gd name="T79" fmla="*/ 108 h 135"/>
                <a:gd name="T80" fmla="*/ 77 w 135"/>
                <a:gd name="T81" fmla="*/ 120 h 135"/>
                <a:gd name="T82" fmla="*/ 108 w 135"/>
                <a:gd name="T83" fmla="*/ 102 h 135"/>
                <a:gd name="T84" fmla="*/ 60 w 135"/>
                <a:gd name="T85" fmla="*/ 54 h 135"/>
                <a:gd name="T86" fmla="*/ 67 w 135"/>
                <a:gd name="T87" fmla="*/ 49 h 135"/>
                <a:gd name="T88" fmla="*/ 120 w 135"/>
                <a:gd name="T89" fmla="*/ 76 h 135"/>
                <a:gd name="T90" fmla="*/ 108 w 135"/>
                <a:gd name="T91" fmla="*/ 10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5" h="135">
                  <a:moveTo>
                    <a:pt x="111" y="24"/>
                  </a:moveTo>
                  <a:cubicBezTo>
                    <a:pt x="87" y="0"/>
                    <a:pt x="48" y="0"/>
                    <a:pt x="24" y="24"/>
                  </a:cubicBezTo>
                  <a:cubicBezTo>
                    <a:pt x="0" y="48"/>
                    <a:pt x="0" y="87"/>
                    <a:pt x="24" y="111"/>
                  </a:cubicBezTo>
                  <a:cubicBezTo>
                    <a:pt x="48" y="135"/>
                    <a:pt x="87" y="135"/>
                    <a:pt x="111" y="111"/>
                  </a:cubicBezTo>
                  <a:cubicBezTo>
                    <a:pt x="135" y="87"/>
                    <a:pt x="135" y="48"/>
                    <a:pt x="111" y="24"/>
                  </a:cubicBezTo>
                  <a:close/>
                  <a:moveTo>
                    <a:pt x="121" y="66"/>
                  </a:moveTo>
                  <a:cubicBezTo>
                    <a:pt x="114" y="51"/>
                    <a:pt x="88" y="54"/>
                    <a:pt x="75" y="44"/>
                  </a:cubicBezTo>
                  <a:cubicBezTo>
                    <a:pt x="84" y="38"/>
                    <a:pt x="95" y="33"/>
                    <a:pt x="107" y="31"/>
                  </a:cubicBezTo>
                  <a:cubicBezTo>
                    <a:pt x="116" y="41"/>
                    <a:pt x="121" y="54"/>
                    <a:pt x="121" y="66"/>
                  </a:cubicBezTo>
                  <a:close/>
                  <a:moveTo>
                    <a:pt x="78" y="15"/>
                  </a:moveTo>
                  <a:cubicBezTo>
                    <a:pt x="86" y="16"/>
                    <a:pt x="93" y="20"/>
                    <a:pt x="100" y="25"/>
                  </a:cubicBezTo>
                  <a:cubicBezTo>
                    <a:pt x="89" y="27"/>
                    <a:pt x="78" y="32"/>
                    <a:pt x="69" y="38"/>
                  </a:cubicBezTo>
                  <a:cubicBezTo>
                    <a:pt x="63" y="28"/>
                    <a:pt x="71" y="20"/>
                    <a:pt x="78" y="15"/>
                  </a:cubicBezTo>
                  <a:close/>
                  <a:moveTo>
                    <a:pt x="67" y="14"/>
                  </a:moveTo>
                  <a:cubicBezTo>
                    <a:pt x="60" y="21"/>
                    <a:pt x="53" y="31"/>
                    <a:pt x="61" y="43"/>
                  </a:cubicBezTo>
                  <a:cubicBezTo>
                    <a:pt x="59" y="45"/>
                    <a:pt x="57" y="46"/>
                    <a:pt x="55" y="48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43" y="18"/>
                    <a:pt x="55" y="14"/>
                    <a:pt x="67" y="14"/>
                  </a:cubicBezTo>
                  <a:close/>
                  <a:moveTo>
                    <a:pt x="30" y="29"/>
                  </a:moveTo>
                  <a:cubicBezTo>
                    <a:pt x="30" y="29"/>
                    <a:pt x="30" y="29"/>
                    <a:pt x="31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30" y="30"/>
                    <a:pt x="30" y="30"/>
                    <a:pt x="30" y="29"/>
                  </a:cubicBezTo>
                  <a:close/>
                  <a:moveTo>
                    <a:pt x="27" y="33"/>
                  </a:moveTo>
                  <a:cubicBezTo>
                    <a:pt x="49" y="54"/>
                    <a:pt x="49" y="54"/>
                    <a:pt x="49" y="54"/>
                  </a:cubicBezTo>
                  <a:cubicBezTo>
                    <a:pt x="47" y="56"/>
                    <a:pt x="45" y="59"/>
                    <a:pt x="43" y="61"/>
                  </a:cubicBezTo>
                  <a:cubicBezTo>
                    <a:pt x="32" y="53"/>
                    <a:pt x="21" y="59"/>
                    <a:pt x="15" y="67"/>
                  </a:cubicBezTo>
                  <a:cubicBezTo>
                    <a:pt x="15" y="55"/>
                    <a:pt x="19" y="42"/>
                    <a:pt x="27" y="33"/>
                  </a:cubicBezTo>
                  <a:close/>
                  <a:moveTo>
                    <a:pt x="16" y="77"/>
                  </a:moveTo>
                  <a:cubicBezTo>
                    <a:pt x="21" y="71"/>
                    <a:pt x="29" y="63"/>
                    <a:pt x="38" y="68"/>
                  </a:cubicBezTo>
                  <a:cubicBezTo>
                    <a:pt x="32" y="78"/>
                    <a:pt x="28" y="88"/>
                    <a:pt x="25" y="99"/>
                  </a:cubicBezTo>
                  <a:cubicBezTo>
                    <a:pt x="20" y="93"/>
                    <a:pt x="17" y="85"/>
                    <a:pt x="16" y="77"/>
                  </a:cubicBezTo>
                  <a:close/>
                  <a:moveTo>
                    <a:pt x="32" y="107"/>
                  </a:moveTo>
                  <a:cubicBezTo>
                    <a:pt x="34" y="95"/>
                    <a:pt x="38" y="84"/>
                    <a:pt x="44" y="74"/>
                  </a:cubicBezTo>
                  <a:cubicBezTo>
                    <a:pt x="54" y="87"/>
                    <a:pt x="51" y="114"/>
                    <a:pt x="67" y="121"/>
                  </a:cubicBezTo>
                  <a:cubicBezTo>
                    <a:pt x="54" y="120"/>
                    <a:pt x="42" y="116"/>
                    <a:pt x="32" y="107"/>
                  </a:cubicBezTo>
                  <a:close/>
                  <a:moveTo>
                    <a:pt x="77" y="120"/>
                  </a:moveTo>
                  <a:cubicBezTo>
                    <a:pt x="77" y="120"/>
                    <a:pt x="77" y="120"/>
                    <a:pt x="77" y="120"/>
                  </a:cubicBezTo>
                  <a:cubicBezTo>
                    <a:pt x="57" y="113"/>
                    <a:pt x="62" y="82"/>
                    <a:pt x="49" y="67"/>
                  </a:cubicBezTo>
                  <a:cubicBezTo>
                    <a:pt x="51" y="64"/>
                    <a:pt x="53" y="62"/>
                    <a:pt x="55" y="6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95" y="114"/>
                    <a:pt x="86" y="118"/>
                    <a:pt x="77" y="120"/>
                  </a:cubicBezTo>
                  <a:close/>
                  <a:moveTo>
                    <a:pt x="108" y="102"/>
                  </a:moveTo>
                  <a:cubicBezTo>
                    <a:pt x="60" y="54"/>
                    <a:pt x="60" y="54"/>
                    <a:pt x="60" y="54"/>
                  </a:cubicBezTo>
                  <a:cubicBezTo>
                    <a:pt x="63" y="52"/>
                    <a:pt x="65" y="51"/>
                    <a:pt x="67" y="49"/>
                  </a:cubicBezTo>
                  <a:cubicBezTo>
                    <a:pt x="83" y="61"/>
                    <a:pt x="113" y="56"/>
                    <a:pt x="120" y="76"/>
                  </a:cubicBezTo>
                  <a:cubicBezTo>
                    <a:pt x="119" y="85"/>
                    <a:pt x="115" y="94"/>
                    <a:pt x="108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995215" y="3211307"/>
              <a:ext cx="490608" cy="449294"/>
            </a:xfrm>
            <a:custGeom>
              <a:avLst/>
              <a:gdLst>
                <a:gd name="T0" fmla="*/ 35 w 144"/>
                <a:gd name="T1" fmla="*/ 17 h 132"/>
                <a:gd name="T2" fmla="*/ 109 w 144"/>
                <a:gd name="T3" fmla="*/ 17 h 132"/>
                <a:gd name="T4" fmla="*/ 117 w 144"/>
                <a:gd name="T5" fmla="*/ 9 h 132"/>
                <a:gd name="T6" fmla="*/ 109 w 144"/>
                <a:gd name="T7" fmla="*/ 0 h 132"/>
                <a:gd name="T8" fmla="*/ 35 w 144"/>
                <a:gd name="T9" fmla="*/ 0 h 132"/>
                <a:gd name="T10" fmla="*/ 27 w 144"/>
                <a:gd name="T11" fmla="*/ 9 h 132"/>
                <a:gd name="T12" fmla="*/ 35 w 144"/>
                <a:gd name="T13" fmla="*/ 17 h 132"/>
                <a:gd name="T14" fmla="*/ 109 w 144"/>
                <a:gd name="T15" fmla="*/ 25 h 132"/>
                <a:gd name="T16" fmla="*/ 109 w 144"/>
                <a:gd name="T17" fmla="*/ 25 h 132"/>
                <a:gd name="T18" fmla="*/ 35 w 144"/>
                <a:gd name="T19" fmla="*/ 25 h 132"/>
                <a:gd name="T20" fmla="*/ 35 w 144"/>
                <a:gd name="T21" fmla="*/ 25 h 132"/>
                <a:gd name="T22" fmla="*/ 16 w 144"/>
                <a:gd name="T23" fmla="*/ 67 h 132"/>
                <a:gd name="T24" fmla="*/ 52 w 144"/>
                <a:gd name="T25" fmla="*/ 93 h 132"/>
                <a:gd name="T26" fmla="*/ 64 w 144"/>
                <a:gd name="T27" fmla="*/ 107 h 132"/>
                <a:gd name="T28" fmla="*/ 64 w 144"/>
                <a:gd name="T29" fmla="*/ 116 h 132"/>
                <a:gd name="T30" fmla="*/ 66 w 144"/>
                <a:gd name="T31" fmla="*/ 117 h 132"/>
                <a:gd name="T32" fmla="*/ 64 w 144"/>
                <a:gd name="T33" fmla="*/ 120 h 132"/>
                <a:gd name="T34" fmla="*/ 47 w 144"/>
                <a:gd name="T35" fmla="*/ 120 h 132"/>
                <a:gd name="T36" fmla="*/ 39 w 144"/>
                <a:gd name="T37" fmla="*/ 128 h 132"/>
                <a:gd name="T38" fmla="*/ 39 w 144"/>
                <a:gd name="T39" fmla="*/ 132 h 132"/>
                <a:gd name="T40" fmla="*/ 105 w 144"/>
                <a:gd name="T41" fmla="*/ 132 h 132"/>
                <a:gd name="T42" fmla="*/ 105 w 144"/>
                <a:gd name="T43" fmla="*/ 128 h 132"/>
                <a:gd name="T44" fmla="*/ 97 w 144"/>
                <a:gd name="T45" fmla="*/ 120 h 132"/>
                <a:gd name="T46" fmla="*/ 80 w 144"/>
                <a:gd name="T47" fmla="*/ 120 h 132"/>
                <a:gd name="T48" fmla="*/ 78 w 144"/>
                <a:gd name="T49" fmla="*/ 117 h 132"/>
                <a:gd name="T50" fmla="*/ 80 w 144"/>
                <a:gd name="T51" fmla="*/ 116 h 132"/>
                <a:gd name="T52" fmla="*/ 80 w 144"/>
                <a:gd name="T53" fmla="*/ 107 h 132"/>
                <a:gd name="T54" fmla="*/ 92 w 144"/>
                <a:gd name="T55" fmla="*/ 93 h 132"/>
                <a:gd name="T56" fmla="*/ 127 w 144"/>
                <a:gd name="T57" fmla="*/ 67 h 132"/>
                <a:gd name="T58" fmla="*/ 109 w 144"/>
                <a:gd name="T59" fmla="*/ 25 h 132"/>
                <a:gd name="T60" fmla="*/ 24 w 144"/>
                <a:gd name="T61" fmla="*/ 63 h 132"/>
                <a:gd name="T62" fmla="*/ 37 w 144"/>
                <a:gd name="T63" fmla="*/ 37 h 132"/>
                <a:gd name="T64" fmla="*/ 48 w 144"/>
                <a:gd name="T65" fmla="*/ 84 h 132"/>
                <a:gd name="T66" fmla="*/ 24 w 144"/>
                <a:gd name="T67" fmla="*/ 63 h 132"/>
                <a:gd name="T68" fmla="*/ 47 w 144"/>
                <a:gd name="T69" fmla="*/ 37 h 132"/>
                <a:gd name="T70" fmla="*/ 60 w 144"/>
                <a:gd name="T71" fmla="*/ 37 h 132"/>
                <a:gd name="T72" fmla="*/ 64 w 144"/>
                <a:gd name="T73" fmla="*/ 99 h 132"/>
                <a:gd name="T74" fmla="*/ 47 w 144"/>
                <a:gd name="T75" fmla="*/ 37 h 132"/>
                <a:gd name="T76" fmla="*/ 120 w 144"/>
                <a:gd name="T77" fmla="*/ 63 h 132"/>
                <a:gd name="T78" fmla="*/ 96 w 144"/>
                <a:gd name="T79" fmla="*/ 84 h 132"/>
                <a:gd name="T80" fmla="*/ 107 w 144"/>
                <a:gd name="T81" fmla="*/ 37 h 132"/>
                <a:gd name="T82" fmla="*/ 120 w 144"/>
                <a:gd name="T83" fmla="*/ 6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4" h="132">
                  <a:moveTo>
                    <a:pt x="35" y="17"/>
                  </a:moveTo>
                  <a:cubicBezTo>
                    <a:pt x="109" y="17"/>
                    <a:pt x="109" y="17"/>
                    <a:pt x="109" y="17"/>
                  </a:cubicBezTo>
                  <a:cubicBezTo>
                    <a:pt x="113" y="17"/>
                    <a:pt x="117" y="13"/>
                    <a:pt x="117" y="9"/>
                  </a:cubicBezTo>
                  <a:cubicBezTo>
                    <a:pt x="117" y="4"/>
                    <a:pt x="113" y="0"/>
                    <a:pt x="109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0" y="0"/>
                    <a:pt x="27" y="4"/>
                    <a:pt x="27" y="9"/>
                  </a:cubicBezTo>
                  <a:cubicBezTo>
                    <a:pt x="27" y="13"/>
                    <a:pt x="30" y="17"/>
                    <a:pt x="35" y="17"/>
                  </a:cubicBezTo>
                  <a:close/>
                  <a:moveTo>
                    <a:pt x="109" y="25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19" y="26"/>
                    <a:pt x="0" y="32"/>
                    <a:pt x="16" y="67"/>
                  </a:cubicBezTo>
                  <a:cubicBezTo>
                    <a:pt x="27" y="90"/>
                    <a:pt x="43" y="92"/>
                    <a:pt x="52" y="93"/>
                  </a:cubicBezTo>
                  <a:cubicBezTo>
                    <a:pt x="55" y="102"/>
                    <a:pt x="59" y="107"/>
                    <a:pt x="64" y="107"/>
                  </a:cubicBezTo>
                  <a:cubicBezTo>
                    <a:pt x="64" y="112"/>
                    <a:pt x="64" y="116"/>
                    <a:pt x="64" y="116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4" y="120"/>
                    <a:pt x="64" y="120"/>
                    <a:pt x="64" y="120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47" y="120"/>
                    <a:pt x="39" y="120"/>
                    <a:pt x="39" y="128"/>
                  </a:cubicBezTo>
                  <a:cubicBezTo>
                    <a:pt x="39" y="132"/>
                    <a:pt x="39" y="132"/>
                    <a:pt x="39" y="132"/>
                  </a:cubicBezTo>
                  <a:cubicBezTo>
                    <a:pt x="105" y="132"/>
                    <a:pt x="105" y="132"/>
                    <a:pt x="105" y="132"/>
                  </a:cubicBezTo>
                  <a:cubicBezTo>
                    <a:pt x="105" y="132"/>
                    <a:pt x="105" y="132"/>
                    <a:pt x="105" y="128"/>
                  </a:cubicBezTo>
                  <a:cubicBezTo>
                    <a:pt x="105" y="120"/>
                    <a:pt x="97" y="120"/>
                    <a:pt x="97" y="120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80" y="116"/>
                    <a:pt x="80" y="112"/>
                    <a:pt x="80" y="107"/>
                  </a:cubicBezTo>
                  <a:cubicBezTo>
                    <a:pt x="84" y="107"/>
                    <a:pt x="88" y="102"/>
                    <a:pt x="92" y="93"/>
                  </a:cubicBezTo>
                  <a:cubicBezTo>
                    <a:pt x="101" y="92"/>
                    <a:pt x="116" y="90"/>
                    <a:pt x="127" y="67"/>
                  </a:cubicBezTo>
                  <a:cubicBezTo>
                    <a:pt x="144" y="32"/>
                    <a:pt x="125" y="26"/>
                    <a:pt x="109" y="25"/>
                  </a:cubicBezTo>
                  <a:close/>
                  <a:moveTo>
                    <a:pt x="24" y="63"/>
                  </a:moveTo>
                  <a:cubicBezTo>
                    <a:pt x="14" y="40"/>
                    <a:pt x="26" y="37"/>
                    <a:pt x="37" y="37"/>
                  </a:cubicBezTo>
                  <a:cubicBezTo>
                    <a:pt x="39" y="49"/>
                    <a:pt x="43" y="68"/>
                    <a:pt x="48" y="84"/>
                  </a:cubicBezTo>
                  <a:cubicBezTo>
                    <a:pt x="41" y="82"/>
                    <a:pt x="31" y="79"/>
                    <a:pt x="24" y="63"/>
                  </a:cubicBezTo>
                  <a:close/>
                  <a:moveTo>
                    <a:pt x="47" y="37"/>
                  </a:moveTo>
                  <a:cubicBezTo>
                    <a:pt x="47" y="37"/>
                    <a:pt x="55" y="37"/>
                    <a:pt x="60" y="37"/>
                  </a:cubicBezTo>
                  <a:cubicBezTo>
                    <a:pt x="60" y="66"/>
                    <a:pt x="60" y="74"/>
                    <a:pt x="64" y="99"/>
                  </a:cubicBezTo>
                  <a:cubicBezTo>
                    <a:pt x="51" y="74"/>
                    <a:pt x="47" y="37"/>
                    <a:pt x="47" y="37"/>
                  </a:cubicBezTo>
                  <a:close/>
                  <a:moveTo>
                    <a:pt x="120" y="63"/>
                  </a:moveTo>
                  <a:cubicBezTo>
                    <a:pt x="113" y="79"/>
                    <a:pt x="102" y="82"/>
                    <a:pt x="96" y="84"/>
                  </a:cubicBezTo>
                  <a:cubicBezTo>
                    <a:pt x="101" y="68"/>
                    <a:pt x="105" y="49"/>
                    <a:pt x="107" y="37"/>
                  </a:cubicBezTo>
                  <a:cubicBezTo>
                    <a:pt x="118" y="37"/>
                    <a:pt x="130" y="40"/>
                    <a:pt x="120" y="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5" name="Group 54出自【趣你的PPT】(微信:qunideppt)：最优质的PPT资源库"/>
          <p:cNvGrpSpPr/>
          <p:nvPr/>
        </p:nvGrpSpPr>
        <p:grpSpPr>
          <a:xfrm>
            <a:off x="963562" y="3632501"/>
            <a:ext cx="10470619" cy="549999"/>
            <a:chOff x="963562" y="4293227"/>
            <a:chExt cx="10470619" cy="549999"/>
          </a:xfrm>
        </p:grpSpPr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63562" y="4308720"/>
              <a:ext cx="309858" cy="521594"/>
            </a:xfrm>
            <a:custGeom>
              <a:avLst/>
              <a:gdLst>
                <a:gd name="T0" fmla="*/ 70 w 91"/>
                <a:gd name="T1" fmla="*/ 56 h 153"/>
                <a:gd name="T2" fmla="*/ 74 w 91"/>
                <a:gd name="T3" fmla="*/ 44 h 153"/>
                <a:gd name="T4" fmla="*/ 56 w 91"/>
                <a:gd name="T5" fmla="*/ 58 h 153"/>
                <a:gd name="T6" fmla="*/ 68 w 91"/>
                <a:gd name="T7" fmla="*/ 62 h 153"/>
                <a:gd name="T8" fmla="*/ 54 w 91"/>
                <a:gd name="T9" fmla="*/ 44 h 153"/>
                <a:gd name="T10" fmla="*/ 50 w 91"/>
                <a:gd name="T11" fmla="*/ 56 h 153"/>
                <a:gd name="T12" fmla="*/ 54 w 91"/>
                <a:gd name="T13" fmla="*/ 44 h 153"/>
                <a:gd name="T14" fmla="*/ 70 w 91"/>
                <a:gd name="T15" fmla="*/ 35 h 153"/>
                <a:gd name="T16" fmla="*/ 74 w 91"/>
                <a:gd name="T17" fmla="*/ 23 h 153"/>
                <a:gd name="T18" fmla="*/ 54 w 91"/>
                <a:gd name="T19" fmla="*/ 35 h 153"/>
                <a:gd name="T20" fmla="*/ 50 w 91"/>
                <a:gd name="T21" fmla="*/ 23 h 153"/>
                <a:gd name="T22" fmla="*/ 56 w 91"/>
                <a:gd name="T23" fmla="*/ 21 h 153"/>
                <a:gd name="T24" fmla="*/ 68 w 91"/>
                <a:gd name="T25" fmla="*/ 17 h 153"/>
                <a:gd name="T26" fmla="*/ 56 w 91"/>
                <a:gd name="T27" fmla="*/ 21 h 153"/>
                <a:gd name="T28" fmla="*/ 0 w 91"/>
                <a:gd name="T29" fmla="*/ 13 h 153"/>
                <a:gd name="T30" fmla="*/ 78 w 91"/>
                <a:gd name="T31" fmla="*/ 153 h 153"/>
                <a:gd name="T32" fmla="*/ 78 w 91"/>
                <a:gd name="T33" fmla="*/ 0 h 153"/>
                <a:gd name="T34" fmla="*/ 17 w 91"/>
                <a:gd name="T35" fmla="*/ 140 h 153"/>
                <a:gd name="T36" fmla="*/ 17 w 91"/>
                <a:gd name="T37" fmla="*/ 124 h 153"/>
                <a:gd name="T38" fmla="*/ 29 w 91"/>
                <a:gd name="T39" fmla="*/ 136 h 153"/>
                <a:gd name="T40" fmla="*/ 17 w 91"/>
                <a:gd name="T41" fmla="*/ 116 h 153"/>
                <a:gd name="T42" fmla="*/ 17 w 91"/>
                <a:gd name="T43" fmla="*/ 99 h 153"/>
                <a:gd name="T44" fmla="*/ 29 w 91"/>
                <a:gd name="T45" fmla="*/ 111 h 153"/>
                <a:gd name="T46" fmla="*/ 17 w 91"/>
                <a:gd name="T47" fmla="*/ 91 h 153"/>
                <a:gd name="T48" fmla="*/ 17 w 91"/>
                <a:gd name="T49" fmla="*/ 74 h 153"/>
                <a:gd name="T50" fmla="*/ 29 w 91"/>
                <a:gd name="T51" fmla="*/ 87 h 153"/>
                <a:gd name="T52" fmla="*/ 41 w 91"/>
                <a:gd name="T53" fmla="*/ 140 h 153"/>
                <a:gd name="T54" fmla="*/ 41 w 91"/>
                <a:gd name="T55" fmla="*/ 124 h 153"/>
                <a:gd name="T56" fmla="*/ 54 w 91"/>
                <a:gd name="T57" fmla="*/ 136 h 153"/>
                <a:gd name="T58" fmla="*/ 41 w 91"/>
                <a:gd name="T59" fmla="*/ 116 h 153"/>
                <a:gd name="T60" fmla="*/ 41 w 91"/>
                <a:gd name="T61" fmla="*/ 99 h 153"/>
                <a:gd name="T62" fmla="*/ 54 w 91"/>
                <a:gd name="T63" fmla="*/ 111 h 153"/>
                <a:gd name="T64" fmla="*/ 41 w 91"/>
                <a:gd name="T65" fmla="*/ 91 h 153"/>
                <a:gd name="T66" fmla="*/ 41 w 91"/>
                <a:gd name="T67" fmla="*/ 74 h 153"/>
                <a:gd name="T68" fmla="*/ 54 w 91"/>
                <a:gd name="T69" fmla="*/ 87 h 153"/>
                <a:gd name="T70" fmla="*/ 66 w 91"/>
                <a:gd name="T71" fmla="*/ 140 h 153"/>
                <a:gd name="T72" fmla="*/ 66 w 91"/>
                <a:gd name="T73" fmla="*/ 124 h 153"/>
                <a:gd name="T74" fmla="*/ 78 w 91"/>
                <a:gd name="T75" fmla="*/ 136 h 153"/>
                <a:gd name="T76" fmla="*/ 66 w 91"/>
                <a:gd name="T77" fmla="*/ 116 h 153"/>
                <a:gd name="T78" fmla="*/ 66 w 91"/>
                <a:gd name="T79" fmla="*/ 99 h 153"/>
                <a:gd name="T80" fmla="*/ 78 w 91"/>
                <a:gd name="T81" fmla="*/ 111 h 153"/>
                <a:gd name="T82" fmla="*/ 66 w 91"/>
                <a:gd name="T83" fmla="*/ 91 h 153"/>
                <a:gd name="T84" fmla="*/ 66 w 91"/>
                <a:gd name="T85" fmla="*/ 74 h 153"/>
                <a:gd name="T86" fmla="*/ 78 w 91"/>
                <a:gd name="T87" fmla="*/ 87 h 153"/>
                <a:gd name="T88" fmla="*/ 17 w 91"/>
                <a:gd name="T89" fmla="*/ 66 h 153"/>
                <a:gd name="T90" fmla="*/ 17 w 91"/>
                <a:gd name="T91" fmla="*/ 13 h 153"/>
                <a:gd name="T92" fmla="*/ 78 w 91"/>
                <a:gd name="T93" fmla="*/ 6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1" h="153">
                  <a:moveTo>
                    <a:pt x="72" y="41"/>
                  </a:moveTo>
                  <a:cubicBezTo>
                    <a:pt x="71" y="41"/>
                    <a:pt x="70" y="42"/>
                    <a:pt x="70" y="44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7"/>
                    <a:pt x="71" y="58"/>
                    <a:pt x="72" y="58"/>
                  </a:cubicBezTo>
                  <a:cubicBezTo>
                    <a:pt x="73" y="58"/>
                    <a:pt x="74" y="57"/>
                    <a:pt x="74" y="56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2"/>
                    <a:pt x="73" y="41"/>
                    <a:pt x="72" y="41"/>
                  </a:cubicBezTo>
                  <a:close/>
                  <a:moveTo>
                    <a:pt x="68" y="58"/>
                  </a:moveTo>
                  <a:cubicBezTo>
                    <a:pt x="56" y="58"/>
                    <a:pt x="56" y="58"/>
                    <a:pt x="56" y="58"/>
                  </a:cubicBezTo>
                  <a:cubicBezTo>
                    <a:pt x="55" y="58"/>
                    <a:pt x="54" y="59"/>
                    <a:pt x="54" y="60"/>
                  </a:cubicBezTo>
                  <a:cubicBezTo>
                    <a:pt x="54" y="61"/>
                    <a:pt x="55" y="62"/>
                    <a:pt x="56" y="62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9" y="62"/>
                    <a:pt x="70" y="61"/>
                    <a:pt x="70" y="60"/>
                  </a:cubicBezTo>
                  <a:cubicBezTo>
                    <a:pt x="70" y="59"/>
                    <a:pt x="69" y="58"/>
                    <a:pt x="68" y="58"/>
                  </a:cubicBezTo>
                  <a:close/>
                  <a:moveTo>
                    <a:pt x="54" y="44"/>
                  </a:moveTo>
                  <a:cubicBezTo>
                    <a:pt x="54" y="42"/>
                    <a:pt x="53" y="41"/>
                    <a:pt x="52" y="41"/>
                  </a:cubicBezTo>
                  <a:cubicBezTo>
                    <a:pt x="51" y="41"/>
                    <a:pt x="50" y="42"/>
                    <a:pt x="50" y="44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7"/>
                    <a:pt x="51" y="58"/>
                    <a:pt x="52" y="58"/>
                  </a:cubicBezTo>
                  <a:cubicBezTo>
                    <a:pt x="53" y="58"/>
                    <a:pt x="54" y="57"/>
                    <a:pt x="54" y="56"/>
                  </a:cubicBezTo>
                  <a:lnTo>
                    <a:pt x="54" y="44"/>
                  </a:lnTo>
                  <a:close/>
                  <a:moveTo>
                    <a:pt x="72" y="21"/>
                  </a:moveTo>
                  <a:cubicBezTo>
                    <a:pt x="71" y="21"/>
                    <a:pt x="70" y="22"/>
                    <a:pt x="70" y="23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0" y="36"/>
                    <a:pt x="71" y="37"/>
                    <a:pt x="72" y="37"/>
                  </a:cubicBezTo>
                  <a:cubicBezTo>
                    <a:pt x="73" y="37"/>
                    <a:pt x="74" y="36"/>
                    <a:pt x="74" y="35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74" y="22"/>
                    <a:pt x="73" y="21"/>
                    <a:pt x="72" y="21"/>
                  </a:cubicBezTo>
                  <a:close/>
                  <a:moveTo>
                    <a:pt x="52" y="37"/>
                  </a:moveTo>
                  <a:cubicBezTo>
                    <a:pt x="53" y="37"/>
                    <a:pt x="54" y="36"/>
                    <a:pt x="54" y="35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3" y="21"/>
                    <a:pt x="52" y="21"/>
                  </a:cubicBezTo>
                  <a:cubicBezTo>
                    <a:pt x="51" y="21"/>
                    <a:pt x="50" y="22"/>
                    <a:pt x="50" y="23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6"/>
                    <a:pt x="51" y="37"/>
                    <a:pt x="52" y="37"/>
                  </a:cubicBezTo>
                  <a:close/>
                  <a:moveTo>
                    <a:pt x="56" y="21"/>
                  </a:moveTo>
                  <a:cubicBezTo>
                    <a:pt x="68" y="21"/>
                    <a:pt x="68" y="21"/>
                    <a:pt x="68" y="21"/>
                  </a:cubicBezTo>
                  <a:cubicBezTo>
                    <a:pt x="69" y="21"/>
                    <a:pt x="70" y="20"/>
                    <a:pt x="70" y="19"/>
                  </a:cubicBezTo>
                  <a:cubicBezTo>
                    <a:pt x="70" y="18"/>
                    <a:pt x="69" y="17"/>
                    <a:pt x="68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5" y="17"/>
                    <a:pt x="54" y="18"/>
                    <a:pt x="54" y="19"/>
                  </a:cubicBezTo>
                  <a:cubicBezTo>
                    <a:pt x="54" y="20"/>
                    <a:pt x="55" y="21"/>
                    <a:pt x="56" y="21"/>
                  </a:cubicBezTo>
                  <a:close/>
                  <a:moveTo>
                    <a:pt x="78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7"/>
                    <a:pt x="6" y="153"/>
                    <a:pt x="13" y="153"/>
                  </a:cubicBezTo>
                  <a:cubicBezTo>
                    <a:pt x="78" y="153"/>
                    <a:pt x="78" y="153"/>
                    <a:pt x="78" y="153"/>
                  </a:cubicBezTo>
                  <a:cubicBezTo>
                    <a:pt x="85" y="153"/>
                    <a:pt x="91" y="147"/>
                    <a:pt x="91" y="140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6"/>
                    <a:pt x="85" y="0"/>
                    <a:pt x="78" y="0"/>
                  </a:cubicBezTo>
                  <a:close/>
                  <a:moveTo>
                    <a:pt x="29" y="136"/>
                  </a:moveTo>
                  <a:cubicBezTo>
                    <a:pt x="29" y="138"/>
                    <a:pt x="27" y="140"/>
                    <a:pt x="25" y="140"/>
                  </a:cubicBezTo>
                  <a:cubicBezTo>
                    <a:pt x="17" y="140"/>
                    <a:pt x="17" y="140"/>
                    <a:pt x="17" y="140"/>
                  </a:cubicBezTo>
                  <a:cubicBezTo>
                    <a:pt x="14" y="140"/>
                    <a:pt x="13" y="138"/>
                    <a:pt x="13" y="136"/>
                  </a:cubicBezTo>
                  <a:cubicBezTo>
                    <a:pt x="13" y="128"/>
                    <a:pt x="13" y="128"/>
                    <a:pt x="13" y="128"/>
                  </a:cubicBezTo>
                  <a:cubicBezTo>
                    <a:pt x="13" y="126"/>
                    <a:pt x="14" y="124"/>
                    <a:pt x="17" y="124"/>
                  </a:cubicBezTo>
                  <a:cubicBezTo>
                    <a:pt x="25" y="124"/>
                    <a:pt x="25" y="124"/>
                    <a:pt x="25" y="124"/>
                  </a:cubicBezTo>
                  <a:cubicBezTo>
                    <a:pt x="27" y="124"/>
                    <a:pt x="29" y="126"/>
                    <a:pt x="29" y="128"/>
                  </a:cubicBezTo>
                  <a:lnTo>
                    <a:pt x="29" y="136"/>
                  </a:lnTo>
                  <a:close/>
                  <a:moveTo>
                    <a:pt x="29" y="111"/>
                  </a:moveTo>
                  <a:cubicBezTo>
                    <a:pt x="29" y="114"/>
                    <a:pt x="27" y="116"/>
                    <a:pt x="25" y="116"/>
                  </a:cubicBezTo>
                  <a:cubicBezTo>
                    <a:pt x="17" y="116"/>
                    <a:pt x="17" y="116"/>
                    <a:pt x="17" y="116"/>
                  </a:cubicBezTo>
                  <a:cubicBezTo>
                    <a:pt x="14" y="116"/>
                    <a:pt x="13" y="114"/>
                    <a:pt x="13" y="111"/>
                  </a:cubicBezTo>
                  <a:cubicBezTo>
                    <a:pt x="13" y="103"/>
                    <a:pt x="13" y="103"/>
                    <a:pt x="13" y="103"/>
                  </a:cubicBezTo>
                  <a:cubicBezTo>
                    <a:pt x="13" y="101"/>
                    <a:pt x="14" y="99"/>
                    <a:pt x="17" y="99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7" y="99"/>
                    <a:pt x="29" y="101"/>
                    <a:pt x="29" y="103"/>
                  </a:cubicBezTo>
                  <a:lnTo>
                    <a:pt x="29" y="111"/>
                  </a:lnTo>
                  <a:close/>
                  <a:moveTo>
                    <a:pt x="29" y="87"/>
                  </a:moveTo>
                  <a:cubicBezTo>
                    <a:pt x="29" y="89"/>
                    <a:pt x="27" y="91"/>
                    <a:pt x="25" y="91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4" y="91"/>
                    <a:pt x="13" y="89"/>
                    <a:pt x="13" y="87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6"/>
                    <a:pt x="14" y="74"/>
                    <a:pt x="17" y="74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27" y="74"/>
                    <a:pt x="29" y="76"/>
                    <a:pt x="29" y="79"/>
                  </a:cubicBezTo>
                  <a:lnTo>
                    <a:pt x="29" y="87"/>
                  </a:lnTo>
                  <a:close/>
                  <a:moveTo>
                    <a:pt x="54" y="136"/>
                  </a:moveTo>
                  <a:cubicBezTo>
                    <a:pt x="54" y="138"/>
                    <a:pt x="52" y="140"/>
                    <a:pt x="50" y="140"/>
                  </a:cubicBezTo>
                  <a:cubicBezTo>
                    <a:pt x="41" y="140"/>
                    <a:pt x="41" y="140"/>
                    <a:pt x="41" y="140"/>
                  </a:cubicBezTo>
                  <a:cubicBezTo>
                    <a:pt x="39" y="140"/>
                    <a:pt x="37" y="138"/>
                    <a:pt x="37" y="136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6"/>
                    <a:pt x="39" y="124"/>
                    <a:pt x="41" y="124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52" y="124"/>
                    <a:pt x="54" y="126"/>
                    <a:pt x="54" y="128"/>
                  </a:cubicBezTo>
                  <a:lnTo>
                    <a:pt x="54" y="136"/>
                  </a:lnTo>
                  <a:close/>
                  <a:moveTo>
                    <a:pt x="54" y="111"/>
                  </a:moveTo>
                  <a:cubicBezTo>
                    <a:pt x="54" y="114"/>
                    <a:pt x="52" y="116"/>
                    <a:pt x="50" y="116"/>
                  </a:cubicBezTo>
                  <a:cubicBezTo>
                    <a:pt x="41" y="116"/>
                    <a:pt x="41" y="116"/>
                    <a:pt x="41" y="116"/>
                  </a:cubicBezTo>
                  <a:cubicBezTo>
                    <a:pt x="39" y="116"/>
                    <a:pt x="37" y="114"/>
                    <a:pt x="37" y="111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1"/>
                    <a:pt x="39" y="99"/>
                    <a:pt x="41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2" y="99"/>
                    <a:pt x="54" y="101"/>
                    <a:pt x="54" y="103"/>
                  </a:cubicBezTo>
                  <a:lnTo>
                    <a:pt x="54" y="111"/>
                  </a:lnTo>
                  <a:close/>
                  <a:moveTo>
                    <a:pt x="54" y="87"/>
                  </a:moveTo>
                  <a:cubicBezTo>
                    <a:pt x="54" y="89"/>
                    <a:pt x="52" y="91"/>
                    <a:pt x="50" y="91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39" y="91"/>
                    <a:pt x="37" y="89"/>
                    <a:pt x="37" y="87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6"/>
                    <a:pt x="39" y="74"/>
                    <a:pt x="41" y="74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2" y="74"/>
                    <a:pt x="54" y="76"/>
                    <a:pt x="54" y="79"/>
                  </a:cubicBezTo>
                  <a:lnTo>
                    <a:pt x="54" y="87"/>
                  </a:lnTo>
                  <a:close/>
                  <a:moveTo>
                    <a:pt x="78" y="136"/>
                  </a:moveTo>
                  <a:cubicBezTo>
                    <a:pt x="78" y="138"/>
                    <a:pt x="77" y="140"/>
                    <a:pt x="74" y="140"/>
                  </a:cubicBezTo>
                  <a:cubicBezTo>
                    <a:pt x="66" y="140"/>
                    <a:pt x="66" y="140"/>
                    <a:pt x="66" y="140"/>
                  </a:cubicBezTo>
                  <a:cubicBezTo>
                    <a:pt x="64" y="140"/>
                    <a:pt x="62" y="138"/>
                    <a:pt x="62" y="136"/>
                  </a:cubicBezTo>
                  <a:cubicBezTo>
                    <a:pt x="62" y="128"/>
                    <a:pt x="62" y="128"/>
                    <a:pt x="62" y="128"/>
                  </a:cubicBezTo>
                  <a:cubicBezTo>
                    <a:pt x="62" y="126"/>
                    <a:pt x="64" y="124"/>
                    <a:pt x="66" y="124"/>
                  </a:cubicBezTo>
                  <a:cubicBezTo>
                    <a:pt x="74" y="124"/>
                    <a:pt x="74" y="124"/>
                    <a:pt x="74" y="124"/>
                  </a:cubicBezTo>
                  <a:cubicBezTo>
                    <a:pt x="77" y="124"/>
                    <a:pt x="78" y="126"/>
                    <a:pt x="78" y="128"/>
                  </a:cubicBezTo>
                  <a:lnTo>
                    <a:pt x="78" y="136"/>
                  </a:lnTo>
                  <a:close/>
                  <a:moveTo>
                    <a:pt x="78" y="111"/>
                  </a:moveTo>
                  <a:cubicBezTo>
                    <a:pt x="78" y="114"/>
                    <a:pt x="77" y="116"/>
                    <a:pt x="74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4" y="116"/>
                    <a:pt x="62" y="114"/>
                    <a:pt x="62" y="111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4" y="99"/>
                    <a:pt x="66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7" y="99"/>
                    <a:pt x="78" y="101"/>
                    <a:pt x="78" y="103"/>
                  </a:cubicBezTo>
                  <a:lnTo>
                    <a:pt x="78" y="111"/>
                  </a:lnTo>
                  <a:close/>
                  <a:moveTo>
                    <a:pt x="78" y="87"/>
                  </a:moveTo>
                  <a:cubicBezTo>
                    <a:pt x="78" y="89"/>
                    <a:pt x="77" y="91"/>
                    <a:pt x="74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4" y="91"/>
                    <a:pt x="62" y="89"/>
                    <a:pt x="62" y="87"/>
                  </a:cubicBezTo>
                  <a:cubicBezTo>
                    <a:pt x="62" y="79"/>
                    <a:pt x="62" y="79"/>
                    <a:pt x="62" y="79"/>
                  </a:cubicBezTo>
                  <a:cubicBezTo>
                    <a:pt x="62" y="76"/>
                    <a:pt x="64" y="74"/>
                    <a:pt x="66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7" y="74"/>
                    <a:pt x="78" y="76"/>
                    <a:pt x="78" y="79"/>
                  </a:cubicBezTo>
                  <a:lnTo>
                    <a:pt x="78" y="87"/>
                  </a:lnTo>
                  <a:close/>
                  <a:moveTo>
                    <a:pt x="78" y="62"/>
                  </a:moveTo>
                  <a:cubicBezTo>
                    <a:pt x="78" y="64"/>
                    <a:pt x="77" y="66"/>
                    <a:pt x="74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4" y="66"/>
                    <a:pt x="13" y="64"/>
                    <a:pt x="13" y="62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5"/>
                    <a:pt x="14" y="13"/>
                    <a:pt x="17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7" y="13"/>
                    <a:pt x="78" y="15"/>
                    <a:pt x="78" y="17"/>
                  </a:cubicBezTo>
                  <a:lnTo>
                    <a:pt x="78" y="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45484" y="4308720"/>
              <a:ext cx="395070" cy="503520"/>
            </a:xfrm>
            <a:custGeom>
              <a:avLst/>
              <a:gdLst>
                <a:gd name="T0" fmla="*/ 103 w 115"/>
                <a:gd name="T1" fmla="*/ 0 h 148"/>
                <a:gd name="T2" fmla="*/ 12 w 115"/>
                <a:gd name="T3" fmla="*/ 0 h 148"/>
                <a:gd name="T4" fmla="*/ 0 w 115"/>
                <a:gd name="T5" fmla="*/ 13 h 148"/>
                <a:gd name="T6" fmla="*/ 0 w 115"/>
                <a:gd name="T7" fmla="*/ 136 h 148"/>
                <a:gd name="T8" fmla="*/ 12 w 115"/>
                <a:gd name="T9" fmla="*/ 148 h 148"/>
                <a:gd name="T10" fmla="*/ 103 w 115"/>
                <a:gd name="T11" fmla="*/ 148 h 148"/>
                <a:gd name="T12" fmla="*/ 115 w 115"/>
                <a:gd name="T13" fmla="*/ 136 h 148"/>
                <a:gd name="T14" fmla="*/ 115 w 115"/>
                <a:gd name="T15" fmla="*/ 13 h 148"/>
                <a:gd name="T16" fmla="*/ 103 w 115"/>
                <a:gd name="T17" fmla="*/ 0 h 148"/>
                <a:gd name="T18" fmla="*/ 58 w 115"/>
                <a:gd name="T19" fmla="*/ 144 h 148"/>
                <a:gd name="T20" fmla="*/ 49 w 115"/>
                <a:gd name="T21" fmla="*/ 136 h 148"/>
                <a:gd name="T22" fmla="*/ 58 w 115"/>
                <a:gd name="T23" fmla="*/ 128 h 148"/>
                <a:gd name="T24" fmla="*/ 66 w 115"/>
                <a:gd name="T25" fmla="*/ 136 h 148"/>
                <a:gd name="T26" fmla="*/ 58 w 115"/>
                <a:gd name="T27" fmla="*/ 144 h 148"/>
                <a:gd name="T28" fmla="*/ 107 w 115"/>
                <a:gd name="T29" fmla="*/ 120 h 148"/>
                <a:gd name="T30" fmla="*/ 103 w 115"/>
                <a:gd name="T31" fmla="*/ 124 h 148"/>
                <a:gd name="T32" fmla="*/ 12 w 115"/>
                <a:gd name="T33" fmla="*/ 124 h 148"/>
                <a:gd name="T34" fmla="*/ 8 w 115"/>
                <a:gd name="T35" fmla="*/ 120 h 148"/>
                <a:gd name="T36" fmla="*/ 8 w 115"/>
                <a:gd name="T37" fmla="*/ 17 h 148"/>
                <a:gd name="T38" fmla="*/ 12 w 115"/>
                <a:gd name="T39" fmla="*/ 13 h 148"/>
                <a:gd name="T40" fmla="*/ 103 w 115"/>
                <a:gd name="T41" fmla="*/ 13 h 148"/>
                <a:gd name="T42" fmla="*/ 107 w 115"/>
                <a:gd name="T43" fmla="*/ 17 h 148"/>
                <a:gd name="T44" fmla="*/ 107 w 115"/>
                <a:gd name="T45" fmla="*/ 12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" h="148">
                  <a:moveTo>
                    <a:pt x="10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43"/>
                    <a:pt x="6" y="148"/>
                    <a:pt x="12" y="148"/>
                  </a:cubicBezTo>
                  <a:cubicBezTo>
                    <a:pt x="103" y="148"/>
                    <a:pt x="103" y="148"/>
                    <a:pt x="103" y="148"/>
                  </a:cubicBezTo>
                  <a:cubicBezTo>
                    <a:pt x="110" y="148"/>
                    <a:pt x="115" y="143"/>
                    <a:pt x="115" y="136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6"/>
                    <a:pt x="110" y="0"/>
                    <a:pt x="103" y="0"/>
                  </a:cubicBezTo>
                  <a:close/>
                  <a:moveTo>
                    <a:pt x="58" y="144"/>
                  </a:moveTo>
                  <a:cubicBezTo>
                    <a:pt x="53" y="144"/>
                    <a:pt x="49" y="141"/>
                    <a:pt x="49" y="136"/>
                  </a:cubicBezTo>
                  <a:cubicBezTo>
                    <a:pt x="49" y="132"/>
                    <a:pt x="53" y="128"/>
                    <a:pt x="58" y="128"/>
                  </a:cubicBezTo>
                  <a:cubicBezTo>
                    <a:pt x="62" y="128"/>
                    <a:pt x="66" y="132"/>
                    <a:pt x="66" y="136"/>
                  </a:cubicBezTo>
                  <a:cubicBezTo>
                    <a:pt x="66" y="141"/>
                    <a:pt x="62" y="144"/>
                    <a:pt x="58" y="144"/>
                  </a:cubicBezTo>
                  <a:close/>
                  <a:moveTo>
                    <a:pt x="107" y="120"/>
                  </a:moveTo>
                  <a:cubicBezTo>
                    <a:pt x="107" y="122"/>
                    <a:pt x="105" y="124"/>
                    <a:pt x="103" y="124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0" y="124"/>
                    <a:pt x="8" y="122"/>
                    <a:pt x="8" y="120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5"/>
                    <a:pt x="10" y="13"/>
                    <a:pt x="12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5" y="13"/>
                    <a:pt x="107" y="15"/>
                    <a:pt x="107" y="17"/>
                  </a:cubicBezTo>
                  <a:lnTo>
                    <a:pt x="107" y="1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17075" y="4293227"/>
              <a:ext cx="503520" cy="549999"/>
            </a:xfrm>
            <a:custGeom>
              <a:avLst/>
              <a:gdLst>
                <a:gd name="T0" fmla="*/ 148 w 148"/>
                <a:gd name="T1" fmla="*/ 79 h 161"/>
                <a:gd name="T2" fmla="*/ 144 w 148"/>
                <a:gd name="T3" fmla="*/ 75 h 161"/>
                <a:gd name="T4" fmla="*/ 144 w 148"/>
                <a:gd name="T5" fmla="*/ 68 h 161"/>
                <a:gd name="T6" fmla="*/ 74 w 148"/>
                <a:gd name="T7" fmla="*/ 0 h 161"/>
                <a:gd name="T8" fmla="*/ 4 w 148"/>
                <a:gd name="T9" fmla="*/ 68 h 161"/>
                <a:gd name="T10" fmla="*/ 4 w 148"/>
                <a:gd name="T11" fmla="*/ 75 h 161"/>
                <a:gd name="T12" fmla="*/ 0 w 148"/>
                <a:gd name="T13" fmla="*/ 79 h 161"/>
                <a:gd name="T14" fmla="*/ 0 w 148"/>
                <a:gd name="T15" fmla="*/ 102 h 161"/>
                <a:gd name="T16" fmla="*/ 5 w 148"/>
                <a:gd name="T17" fmla="*/ 107 h 161"/>
                <a:gd name="T18" fmla="*/ 50 w 148"/>
                <a:gd name="T19" fmla="*/ 156 h 161"/>
                <a:gd name="T20" fmla="*/ 57 w 148"/>
                <a:gd name="T21" fmla="*/ 161 h 161"/>
                <a:gd name="T22" fmla="*/ 78 w 148"/>
                <a:gd name="T23" fmla="*/ 161 h 161"/>
                <a:gd name="T24" fmla="*/ 86 w 148"/>
                <a:gd name="T25" fmla="*/ 152 h 161"/>
                <a:gd name="T26" fmla="*/ 78 w 148"/>
                <a:gd name="T27" fmla="*/ 144 h 161"/>
                <a:gd name="T28" fmla="*/ 57 w 148"/>
                <a:gd name="T29" fmla="*/ 144 h 161"/>
                <a:gd name="T30" fmla="*/ 50 w 148"/>
                <a:gd name="T31" fmla="*/ 149 h 161"/>
                <a:gd name="T32" fmla="*/ 11 w 148"/>
                <a:gd name="T33" fmla="*/ 107 h 161"/>
                <a:gd name="T34" fmla="*/ 12 w 148"/>
                <a:gd name="T35" fmla="*/ 106 h 161"/>
                <a:gd name="T36" fmla="*/ 12 w 148"/>
                <a:gd name="T37" fmla="*/ 107 h 161"/>
                <a:gd name="T38" fmla="*/ 24 w 148"/>
                <a:gd name="T39" fmla="*/ 120 h 161"/>
                <a:gd name="T40" fmla="*/ 37 w 148"/>
                <a:gd name="T41" fmla="*/ 107 h 161"/>
                <a:gd name="T42" fmla="*/ 37 w 148"/>
                <a:gd name="T43" fmla="*/ 74 h 161"/>
                <a:gd name="T44" fmla="*/ 24 w 148"/>
                <a:gd name="T45" fmla="*/ 62 h 161"/>
                <a:gd name="T46" fmla="*/ 12 w 148"/>
                <a:gd name="T47" fmla="*/ 73 h 161"/>
                <a:gd name="T48" fmla="*/ 12 w 148"/>
                <a:gd name="T49" fmla="*/ 66 h 161"/>
                <a:gd name="T50" fmla="*/ 74 w 148"/>
                <a:gd name="T51" fmla="*/ 8 h 161"/>
                <a:gd name="T52" fmla="*/ 135 w 148"/>
                <a:gd name="T53" fmla="*/ 66 h 161"/>
                <a:gd name="T54" fmla="*/ 135 w 148"/>
                <a:gd name="T55" fmla="*/ 73 h 161"/>
                <a:gd name="T56" fmla="*/ 123 w 148"/>
                <a:gd name="T57" fmla="*/ 62 h 161"/>
                <a:gd name="T58" fmla="*/ 111 w 148"/>
                <a:gd name="T59" fmla="*/ 74 h 161"/>
                <a:gd name="T60" fmla="*/ 111 w 148"/>
                <a:gd name="T61" fmla="*/ 107 h 161"/>
                <a:gd name="T62" fmla="*/ 123 w 148"/>
                <a:gd name="T63" fmla="*/ 120 h 161"/>
                <a:gd name="T64" fmla="*/ 136 w 148"/>
                <a:gd name="T65" fmla="*/ 107 h 161"/>
                <a:gd name="T66" fmla="*/ 136 w 148"/>
                <a:gd name="T67" fmla="*/ 106 h 161"/>
                <a:gd name="T68" fmla="*/ 140 w 148"/>
                <a:gd name="T69" fmla="*/ 107 h 161"/>
                <a:gd name="T70" fmla="*/ 148 w 148"/>
                <a:gd name="T71" fmla="*/ 102 h 161"/>
                <a:gd name="T72" fmla="*/ 148 w 148"/>
                <a:gd name="T73" fmla="*/ 7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8" h="161">
                  <a:moveTo>
                    <a:pt x="148" y="79"/>
                  </a:moveTo>
                  <a:cubicBezTo>
                    <a:pt x="148" y="77"/>
                    <a:pt x="146" y="76"/>
                    <a:pt x="144" y="75"/>
                  </a:cubicBezTo>
                  <a:cubicBezTo>
                    <a:pt x="144" y="68"/>
                    <a:pt x="144" y="68"/>
                    <a:pt x="144" y="68"/>
                  </a:cubicBezTo>
                  <a:cubicBezTo>
                    <a:pt x="144" y="31"/>
                    <a:pt x="112" y="0"/>
                    <a:pt x="74" y="0"/>
                  </a:cubicBezTo>
                  <a:cubicBezTo>
                    <a:pt x="35" y="0"/>
                    <a:pt x="4" y="31"/>
                    <a:pt x="4" y="68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" y="76"/>
                    <a:pt x="0" y="77"/>
                    <a:pt x="0" y="79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04"/>
                    <a:pt x="2" y="106"/>
                    <a:pt x="5" y="107"/>
                  </a:cubicBezTo>
                  <a:cubicBezTo>
                    <a:pt x="7" y="132"/>
                    <a:pt x="26" y="152"/>
                    <a:pt x="50" y="156"/>
                  </a:cubicBezTo>
                  <a:cubicBezTo>
                    <a:pt x="51" y="159"/>
                    <a:pt x="54" y="161"/>
                    <a:pt x="57" y="161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82" y="161"/>
                    <a:pt x="86" y="157"/>
                    <a:pt x="86" y="152"/>
                  </a:cubicBezTo>
                  <a:cubicBezTo>
                    <a:pt x="86" y="148"/>
                    <a:pt x="82" y="144"/>
                    <a:pt x="78" y="144"/>
                  </a:cubicBezTo>
                  <a:cubicBezTo>
                    <a:pt x="57" y="144"/>
                    <a:pt x="57" y="144"/>
                    <a:pt x="57" y="144"/>
                  </a:cubicBezTo>
                  <a:cubicBezTo>
                    <a:pt x="54" y="144"/>
                    <a:pt x="51" y="146"/>
                    <a:pt x="50" y="149"/>
                  </a:cubicBezTo>
                  <a:cubicBezTo>
                    <a:pt x="29" y="146"/>
                    <a:pt x="13" y="128"/>
                    <a:pt x="11" y="107"/>
                  </a:cubicBezTo>
                  <a:cubicBezTo>
                    <a:pt x="11" y="107"/>
                    <a:pt x="12" y="107"/>
                    <a:pt x="12" y="106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12" y="114"/>
                    <a:pt x="18" y="120"/>
                    <a:pt x="24" y="120"/>
                  </a:cubicBezTo>
                  <a:cubicBezTo>
                    <a:pt x="31" y="120"/>
                    <a:pt x="37" y="114"/>
                    <a:pt x="37" y="107"/>
                  </a:cubicBezTo>
                  <a:cubicBezTo>
                    <a:pt x="37" y="74"/>
                    <a:pt x="37" y="74"/>
                    <a:pt x="37" y="74"/>
                  </a:cubicBezTo>
                  <a:cubicBezTo>
                    <a:pt x="37" y="67"/>
                    <a:pt x="31" y="62"/>
                    <a:pt x="24" y="62"/>
                  </a:cubicBezTo>
                  <a:cubicBezTo>
                    <a:pt x="18" y="62"/>
                    <a:pt x="13" y="67"/>
                    <a:pt x="12" y="73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2" y="34"/>
                    <a:pt x="40" y="8"/>
                    <a:pt x="74" y="8"/>
                  </a:cubicBezTo>
                  <a:cubicBezTo>
                    <a:pt x="108" y="8"/>
                    <a:pt x="135" y="34"/>
                    <a:pt x="135" y="66"/>
                  </a:cubicBezTo>
                  <a:cubicBezTo>
                    <a:pt x="135" y="73"/>
                    <a:pt x="135" y="73"/>
                    <a:pt x="135" y="73"/>
                  </a:cubicBezTo>
                  <a:cubicBezTo>
                    <a:pt x="135" y="67"/>
                    <a:pt x="130" y="62"/>
                    <a:pt x="123" y="62"/>
                  </a:cubicBezTo>
                  <a:cubicBezTo>
                    <a:pt x="116" y="62"/>
                    <a:pt x="111" y="67"/>
                    <a:pt x="111" y="74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11" y="114"/>
                    <a:pt x="116" y="120"/>
                    <a:pt x="123" y="120"/>
                  </a:cubicBezTo>
                  <a:cubicBezTo>
                    <a:pt x="130" y="120"/>
                    <a:pt x="136" y="114"/>
                    <a:pt x="136" y="107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137" y="107"/>
                    <a:pt x="138" y="107"/>
                    <a:pt x="140" y="107"/>
                  </a:cubicBezTo>
                  <a:cubicBezTo>
                    <a:pt x="144" y="107"/>
                    <a:pt x="148" y="105"/>
                    <a:pt x="148" y="102"/>
                  </a:cubicBezTo>
                  <a:lnTo>
                    <a:pt x="148" y="7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41015" y="4308720"/>
              <a:ext cx="366665" cy="521594"/>
            </a:xfrm>
            <a:custGeom>
              <a:avLst/>
              <a:gdLst>
                <a:gd name="T0" fmla="*/ 29 w 107"/>
                <a:gd name="T1" fmla="*/ 110 h 153"/>
                <a:gd name="T2" fmla="*/ 29 w 107"/>
                <a:gd name="T3" fmla="*/ 124 h 153"/>
                <a:gd name="T4" fmla="*/ 42 w 107"/>
                <a:gd name="T5" fmla="*/ 132 h 153"/>
                <a:gd name="T6" fmla="*/ 66 w 107"/>
                <a:gd name="T7" fmla="*/ 132 h 153"/>
                <a:gd name="T8" fmla="*/ 79 w 107"/>
                <a:gd name="T9" fmla="*/ 124 h 153"/>
                <a:gd name="T10" fmla="*/ 79 w 107"/>
                <a:gd name="T11" fmla="*/ 110 h 153"/>
                <a:gd name="T12" fmla="*/ 54 w 107"/>
                <a:gd name="T13" fmla="*/ 116 h 153"/>
                <a:gd name="T14" fmla="*/ 29 w 107"/>
                <a:gd name="T15" fmla="*/ 110 h 153"/>
                <a:gd name="T16" fmla="*/ 17 w 107"/>
                <a:gd name="T17" fmla="*/ 50 h 153"/>
                <a:gd name="T18" fmla="*/ 54 w 107"/>
                <a:gd name="T19" fmla="*/ 17 h 153"/>
                <a:gd name="T20" fmla="*/ 91 w 107"/>
                <a:gd name="T21" fmla="*/ 50 h 153"/>
                <a:gd name="T22" fmla="*/ 91 w 107"/>
                <a:gd name="T23" fmla="*/ 92 h 153"/>
                <a:gd name="T24" fmla="*/ 107 w 107"/>
                <a:gd name="T25" fmla="*/ 54 h 153"/>
                <a:gd name="T26" fmla="*/ 54 w 107"/>
                <a:gd name="T27" fmla="*/ 0 h 153"/>
                <a:gd name="T28" fmla="*/ 0 w 107"/>
                <a:gd name="T29" fmla="*/ 54 h 153"/>
                <a:gd name="T30" fmla="*/ 17 w 107"/>
                <a:gd name="T31" fmla="*/ 92 h 153"/>
                <a:gd name="T32" fmla="*/ 17 w 107"/>
                <a:gd name="T33" fmla="*/ 50 h 153"/>
                <a:gd name="T34" fmla="*/ 56 w 107"/>
                <a:gd name="T35" fmla="*/ 38 h 153"/>
                <a:gd name="T36" fmla="*/ 40 w 107"/>
                <a:gd name="T37" fmla="*/ 55 h 153"/>
                <a:gd name="T38" fmla="*/ 43 w 107"/>
                <a:gd name="T39" fmla="*/ 58 h 153"/>
                <a:gd name="T40" fmla="*/ 47 w 107"/>
                <a:gd name="T41" fmla="*/ 60 h 153"/>
                <a:gd name="T42" fmla="*/ 47 w 107"/>
                <a:gd name="T43" fmla="*/ 55 h 153"/>
                <a:gd name="T44" fmla="*/ 57 w 107"/>
                <a:gd name="T45" fmla="*/ 45 h 153"/>
                <a:gd name="T46" fmla="*/ 62 w 107"/>
                <a:gd name="T47" fmla="*/ 45 h 153"/>
                <a:gd name="T48" fmla="*/ 60 w 107"/>
                <a:gd name="T49" fmla="*/ 41 h 153"/>
                <a:gd name="T50" fmla="*/ 56 w 107"/>
                <a:gd name="T51" fmla="*/ 38 h 153"/>
                <a:gd name="T52" fmla="*/ 101 w 107"/>
                <a:gd name="T53" fmla="*/ 140 h 153"/>
                <a:gd name="T54" fmla="*/ 7 w 107"/>
                <a:gd name="T55" fmla="*/ 140 h 153"/>
                <a:gd name="T56" fmla="*/ 0 w 107"/>
                <a:gd name="T57" fmla="*/ 146 h 153"/>
                <a:gd name="T58" fmla="*/ 7 w 107"/>
                <a:gd name="T59" fmla="*/ 153 h 153"/>
                <a:gd name="T60" fmla="*/ 101 w 107"/>
                <a:gd name="T61" fmla="*/ 153 h 153"/>
                <a:gd name="T62" fmla="*/ 107 w 107"/>
                <a:gd name="T63" fmla="*/ 146 h 153"/>
                <a:gd name="T64" fmla="*/ 101 w 107"/>
                <a:gd name="T65" fmla="*/ 140 h 153"/>
                <a:gd name="T66" fmla="*/ 83 w 107"/>
                <a:gd name="T67" fmla="*/ 50 h 153"/>
                <a:gd name="T68" fmla="*/ 54 w 107"/>
                <a:gd name="T69" fmla="*/ 25 h 153"/>
                <a:gd name="T70" fmla="*/ 25 w 107"/>
                <a:gd name="T71" fmla="*/ 50 h 153"/>
                <a:gd name="T72" fmla="*/ 25 w 107"/>
                <a:gd name="T73" fmla="*/ 83 h 153"/>
                <a:gd name="T74" fmla="*/ 54 w 107"/>
                <a:gd name="T75" fmla="*/ 107 h 153"/>
                <a:gd name="T76" fmla="*/ 83 w 107"/>
                <a:gd name="T77" fmla="*/ 83 h 153"/>
                <a:gd name="T78" fmla="*/ 83 w 107"/>
                <a:gd name="T79" fmla="*/ 50 h 153"/>
                <a:gd name="T80" fmla="*/ 54 w 107"/>
                <a:gd name="T81" fmla="*/ 74 h 153"/>
                <a:gd name="T82" fmla="*/ 33 w 107"/>
                <a:gd name="T83" fmla="*/ 54 h 153"/>
                <a:gd name="T84" fmla="*/ 54 w 107"/>
                <a:gd name="T85" fmla="*/ 33 h 153"/>
                <a:gd name="T86" fmla="*/ 75 w 107"/>
                <a:gd name="T87" fmla="*/ 54 h 153"/>
                <a:gd name="T88" fmla="*/ 54 w 107"/>
                <a:gd name="T89" fmla="*/ 7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7" h="153">
                  <a:moveTo>
                    <a:pt x="29" y="110"/>
                  </a:moveTo>
                  <a:cubicBezTo>
                    <a:pt x="29" y="124"/>
                    <a:pt x="29" y="124"/>
                    <a:pt x="29" y="124"/>
                  </a:cubicBezTo>
                  <a:cubicBezTo>
                    <a:pt x="29" y="131"/>
                    <a:pt x="35" y="132"/>
                    <a:pt x="42" y="132"/>
                  </a:cubicBezTo>
                  <a:cubicBezTo>
                    <a:pt x="66" y="132"/>
                    <a:pt x="66" y="132"/>
                    <a:pt x="66" y="132"/>
                  </a:cubicBezTo>
                  <a:cubicBezTo>
                    <a:pt x="73" y="132"/>
                    <a:pt x="79" y="131"/>
                    <a:pt x="79" y="124"/>
                  </a:cubicBezTo>
                  <a:cubicBezTo>
                    <a:pt x="79" y="110"/>
                    <a:pt x="79" y="110"/>
                    <a:pt x="79" y="110"/>
                  </a:cubicBezTo>
                  <a:cubicBezTo>
                    <a:pt x="71" y="113"/>
                    <a:pt x="63" y="116"/>
                    <a:pt x="54" y="116"/>
                  </a:cubicBezTo>
                  <a:cubicBezTo>
                    <a:pt x="45" y="116"/>
                    <a:pt x="37" y="113"/>
                    <a:pt x="29" y="110"/>
                  </a:cubicBezTo>
                  <a:close/>
                  <a:moveTo>
                    <a:pt x="17" y="50"/>
                  </a:moveTo>
                  <a:cubicBezTo>
                    <a:pt x="17" y="32"/>
                    <a:pt x="34" y="17"/>
                    <a:pt x="54" y="17"/>
                  </a:cubicBezTo>
                  <a:cubicBezTo>
                    <a:pt x="74" y="17"/>
                    <a:pt x="91" y="32"/>
                    <a:pt x="91" y="50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101" y="83"/>
                    <a:pt x="107" y="69"/>
                    <a:pt x="107" y="54"/>
                  </a:cubicBezTo>
                  <a:cubicBezTo>
                    <a:pt x="107" y="24"/>
                    <a:pt x="84" y="0"/>
                    <a:pt x="54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69"/>
                    <a:pt x="7" y="83"/>
                    <a:pt x="17" y="92"/>
                  </a:cubicBezTo>
                  <a:lnTo>
                    <a:pt x="17" y="50"/>
                  </a:lnTo>
                  <a:close/>
                  <a:moveTo>
                    <a:pt x="56" y="38"/>
                  </a:moveTo>
                  <a:cubicBezTo>
                    <a:pt x="48" y="36"/>
                    <a:pt x="38" y="46"/>
                    <a:pt x="40" y="55"/>
                  </a:cubicBezTo>
                  <a:cubicBezTo>
                    <a:pt x="40" y="57"/>
                    <a:pt x="42" y="58"/>
                    <a:pt x="43" y="58"/>
                  </a:cubicBezTo>
                  <a:cubicBezTo>
                    <a:pt x="44" y="60"/>
                    <a:pt x="46" y="61"/>
                    <a:pt x="47" y="60"/>
                  </a:cubicBezTo>
                  <a:cubicBezTo>
                    <a:pt x="48" y="59"/>
                    <a:pt x="47" y="57"/>
                    <a:pt x="47" y="55"/>
                  </a:cubicBezTo>
                  <a:cubicBezTo>
                    <a:pt x="45" y="50"/>
                    <a:pt x="51" y="43"/>
                    <a:pt x="57" y="45"/>
                  </a:cubicBezTo>
                  <a:cubicBezTo>
                    <a:pt x="59" y="45"/>
                    <a:pt x="61" y="46"/>
                    <a:pt x="62" y="45"/>
                  </a:cubicBezTo>
                  <a:cubicBezTo>
                    <a:pt x="63" y="44"/>
                    <a:pt x="62" y="42"/>
                    <a:pt x="60" y="41"/>
                  </a:cubicBezTo>
                  <a:cubicBezTo>
                    <a:pt x="59" y="40"/>
                    <a:pt x="58" y="39"/>
                    <a:pt x="56" y="38"/>
                  </a:cubicBezTo>
                  <a:close/>
                  <a:moveTo>
                    <a:pt x="101" y="140"/>
                  </a:moveTo>
                  <a:cubicBezTo>
                    <a:pt x="7" y="140"/>
                    <a:pt x="7" y="140"/>
                    <a:pt x="7" y="140"/>
                  </a:cubicBezTo>
                  <a:cubicBezTo>
                    <a:pt x="3" y="140"/>
                    <a:pt x="0" y="143"/>
                    <a:pt x="0" y="146"/>
                  </a:cubicBezTo>
                  <a:cubicBezTo>
                    <a:pt x="0" y="150"/>
                    <a:pt x="3" y="153"/>
                    <a:pt x="7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5" y="153"/>
                    <a:pt x="107" y="150"/>
                    <a:pt x="107" y="146"/>
                  </a:cubicBezTo>
                  <a:cubicBezTo>
                    <a:pt x="107" y="143"/>
                    <a:pt x="105" y="140"/>
                    <a:pt x="101" y="140"/>
                  </a:cubicBezTo>
                  <a:close/>
                  <a:moveTo>
                    <a:pt x="83" y="50"/>
                  </a:moveTo>
                  <a:cubicBezTo>
                    <a:pt x="83" y="36"/>
                    <a:pt x="70" y="25"/>
                    <a:pt x="54" y="25"/>
                  </a:cubicBezTo>
                  <a:cubicBezTo>
                    <a:pt x="38" y="25"/>
                    <a:pt x="25" y="36"/>
                    <a:pt x="25" y="50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96"/>
                    <a:pt x="38" y="107"/>
                    <a:pt x="54" y="107"/>
                  </a:cubicBezTo>
                  <a:cubicBezTo>
                    <a:pt x="70" y="107"/>
                    <a:pt x="83" y="96"/>
                    <a:pt x="83" y="83"/>
                  </a:cubicBezTo>
                  <a:lnTo>
                    <a:pt x="83" y="50"/>
                  </a:lnTo>
                  <a:close/>
                  <a:moveTo>
                    <a:pt x="54" y="74"/>
                  </a:moveTo>
                  <a:cubicBezTo>
                    <a:pt x="43" y="74"/>
                    <a:pt x="33" y="65"/>
                    <a:pt x="33" y="54"/>
                  </a:cubicBezTo>
                  <a:cubicBezTo>
                    <a:pt x="33" y="42"/>
                    <a:pt x="43" y="33"/>
                    <a:pt x="54" y="33"/>
                  </a:cubicBezTo>
                  <a:cubicBezTo>
                    <a:pt x="65" y="33"/>
                    <a:pt x="75" y="42"/>
                    <a:pt x="75" y="54"/>
                  </a:cubicBezTo>
                  <a:cubicBezTo>
                    <a:pt x="75" y="65"/>
                    <a:pt x="65" y="74"/>
                    <a:pt x="54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91950" y="4337124"/>
              <a:ext cx="529342" cy="449294"/>
            </a:xfrm>
            <a:custGeom>
              <a:avLst/>
              <a:gdLst>
                <a:gd name="T0" fmla="*/ 116 w 155"/>
                <a:gd name="T1" fmla="*/ 12 h 131"/>
                <a:gd name="T2" fmla="*/ 116 w 155"/>
                <a:gd name="T3" fmla="*/ 101 h 131"/>
                <a:gd name="T4" fmla="*/ 155 w 155"/>
                <a:gd name="T5" fmla="*/ 34 h 131"/>
                <a:gd name="T6" fmla="*/ 116 w 155"/>
                <a:gd name="T7" fmla="*/ 12 h 131"/>
                <a:gd name="T8" fmla="*/ 9 w 155"/>
                <a:gd name="T9" fmla="*/ 8 h 131"/>
                <a:gd name="T10" fmla="*/ 0 w 155"/>
                <a:gd name="T11" fmla="*/ 8 h 131"/>
                <a:gd name="T12" fmla="*/ 0 w 155"/>
                <a:gd name="T13" fmla="*/ 16 h 131"/>
                <a:gd name="T14" fmla="*/ 17 w 155"/>
                <a:gd name="T15" fmla="*/ 16 h 131"/>
                <a:gd name="T16" fmla="*/ 17 w 155"/>
                <a:gd name="T17" fmla="*/ 8 h 131"/>
                <a:gd name="T18" fmla="*/ 23 w 155"/>
                <a:gd name="T19" fmla="*/ 14 h 131"/>
                <a:gd name="T20" fmla="*/ 17 w 155"/>
                <a:gd name="T21" fmla="*/ 20 h 131"/>
                <a:gd name="T22" fmla="*/ 9 w 155"/>
                <a:gd name="T23" fmla="*/ 20 h 131"/>
                <a:gd name="T24" fmla="*/ 9 w 155"/>
                <a:gd name="T25" fmla="*/ 28 h 131"/>
                <a:gd name="T26" fmla="*/ 0 w 155"/>
                <a:gd name="T27" fmla="*/ 28 h 131"/>
                <a:gd name="T28" fmla="*/ 0 w 155"/>
                <a:gd name="T29" fmla="*/ 37 h 131"/>
                <a:gd name="T30" fmla="*/ 17 w 155"/>
                <a:gd name="T31" fmla="*/ 37 h 131"/>
                <a:gd name="T32" fmla="*/ 17 w 155"/>
                <a:gd name="T33" fmla="*/ 28 h 131"/>
                <a:gd name="T34" fmla="*/ 23 w 155"/>
                <a:gd name="T35" fmla="*/ 35 h 131"/>
                <a:gd name="T36" fmla="*/ 17 w 155"/>
                <a:gd name="T37" fmla="*/ 41 h 131"/>
                <a:gd name="T38" fmla="*/ 9 w 155"/>
                <a:gd name="T39" fmla="*/ 41 h 131"/>
                <a:gd name="T40" fmla="*/ 9 w 155"/>
                <a:gd name="T41" fmla="*/ 49 h 131"/>
                <a:gd name="T42" fmla="*/ 0 w 155"/>
                <a:gd name="T43" fmla="*/ 49 h 131"/>
                <a:gd name="T44" fmla="*/ 0 w 155"/>
                <a:gd name="T45" fmla="*/ 57 h 131"/>
                <a:gd name="T46" fmla="*/ 17 w 155"/>
                <a:gd name="T47" fmla="*/ 57 h 131"/>
                <a:gd name="T48" fmla="*/ 17 w 155"/>
                <a:gd name="T49" fmla="*/ 49 h 131"/>
                <a:gd name="T50" fmla="*/ 23 w 155"/>
                <a:gd name="T51" fmla="*/ 55 h 131"/>
                <a:gd name="T52" fmla="*/ 17 w 155"/>
                <a:gd name="T53" fmla="*/ 61 h 131"/>
                <a:gd name="T54" fmla="*/ 9 w 155"/>
                <a:gd name="T55" fmla="*/ 61 h 131"/>
                <a:gd name="T56" fmla="*/ 9 w 155"/>
                <a:gd name="T57" fmla="*/ 70 h 131"/>
                <a:gd name="T58" fmla="*/ 0 w 155"/>
                <a:gd name="T59" fmla="*/ 70 h 131"/>
                <a:gd name="T60" fmla="*/ 0 w 155"/>
                <a:gd name="T61" fmla="*/ 78 h 131"/>
                <a:gd name="T62" fmla="*/ 17 w 155"/>
                <a:gd name="T63" fmla="*/ 78 h 131"/>
                <a:gd name="T64" fmla="*/ 17 w 155"/>
                <a:gd name="T65" fmla="*/ 70 h 131"/>
                <a:gd name="T66" fmla="*/ 23 w 155"/>
                <a:gd name="T67" fmla="*/ 76 h 131"/>
                <a:gd name="T68" fmla="*/ 17 w 155"/>
                <a:gd name="T69" fmla="*/ 82 h 131"/>
                <a:gd name="T70" fmla="*/ 9 w 155"/>
                <a:gd name="T71" fmla="*/ 82 h 131"/>
                <a:gd name="T72" fmla="*/ 9 w 155"/>
                <a:gd name="T73" fmla="*/ 90 h 131"/>
                <a:gd name="T74" fmla="*/ 0 w 155"/>
                <a:gd name="T75" fmla="*/ 90 h 131"/>
                <a:gd name="T76" fmla="*/ 0 w 155"/>
                <a:gd name="T77" fmla="*/ 98 h 131"/>
                <a:gd name="T78" fmla="*/ 17 w 155"/>
                <a:gd name="T79" fmla="*/ 98 h 131"/>
                <a:gd name="T80" fmla="*/ 17 w 155"/>
                <a:gd name="T81" fmla="*/ 90 h 131"/>
                <a:gd name="T82" fmla="*/ 23 w 155"/>
                <a:gd name="T83" fmla="*/ 96 h 131"/>
                <a:gd name="T84" fmla="*/ 17 w 155"/>
                <a:gd name="T85" fmla="*/ 102 h 131"/>
                <a:gd name="T86" fmla="*/ 9 w 155"/>
                <a:gd name="T87" fmla="*/ 102 h 131"/>
                <a:gd name="T88" fmla="*/ 9 w 155"/>
                <a:gd name="T89" fmla="*/ 111 h 131"/>
                <a:gd name="T90" fmla="*/ 0 w 155"/>
                <a:gd name="T91" fmla="*/ 111 h 131"/>
                <a:gd name="T92" fmla="*/ 0 w 155"/>
                <a:gd name="T93" fmla="*/ 119 h 131"/>
                <a:gd name="T94" fmla="*/ 17 w 155"/>
                <a:gd name="T95" fmla="*/ 119 h 131"/>
                <a:gd name="T96" fmla="*/ 17 w 155"/>
                <a:gd name="T97" fmla="*/ 111 h 131"/>
                <a:gd name="T98" fmla="*/ 23 w 155"/>
                <a:gd name="T99" fmla="*/ 117 h 131"/>
                <a:gd name="T100" fmla="*/ 17 w 155"/>
                <a:gd name="T101" fmla="*/ 123 h 131"/>
                <a:gd name="T102" fmla="*/ 9 w 155"/>
                <a:gd name="T103" fmla="*/ 123 h 131"/>
                <a:gd name="T104" fmla="*/ 9 w 155"/>
                <a:gd name="T105" fmla="*/ 131 h 131"/>
                <a:gd name="T106" fmla="*/ 107 w 155"/>
                <a:gd name="T107" fmla="*/ 131 h 131"/>
                <a:gd name="T108" fmla="*/ 107 w 155"/>
                <a:gd name="T109" fmla="*/ 0 h 131"/>
                <a:gd name="T110" fmla="*/ 9 w 155"/>
                <a:gd name="T111" fmla="*/ 0 h 131"/>
                <a:gd name="T112" fmla="*/ 9 w 155"/>
                <a:gd name="T113" fmla="*/ 8 h 131"/>
                <a:gd name="T114" fmla="*/ 33 w 155"/>
                <a:gd name="T115" fmla="*/ 20 h 131"/>
                <a:gd name="T116" fmla="*/ 83 w 155"/>
                <a:gd name="T117" fmla="*/ 20 h 131"/>
                <a:gd name="T118" fmla="*/ 83 w 155"/>
                <a:gd name="T119" fmla="*/ 45 h 131"/>
                <a:gd name="T120" fmla="*/ 33 w 155"/>
                <a:gd name="T121" fmla="*/ 45 h 131"/>
                <a:gd name="T122" fmla="*/ 33 w 155"/>
                <a:gd name="T123" fmla="*/ 2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5" h="131">
                  <a:moveTo>
                    <a:pt x="116" y="12"/>
                  </a:moveTo>
                  <a:cubicBezTo>
                    <a:pt x="116" y="101"/>
                    <a:pt x="116" y="101"/>
                    <a:pt x="116" y="101"/>
                  </a:cubicBezTo>
                  <a:cubicBezTo>
                    <a:pt x="155" y="34"/>
                    <a:pt x="155" y="34"/>
                    <a:pt x="155" y="34"/>
                  </a:cubicBezTo>
                  <a:lnTo>
                    <a:pt x="116" y="12"/>
                  </a:lnTo>
                  <a:close/>
                  <a:moveTo>
                    <a:pt x="9" y="8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20" y="8"/>
                    <a:pt x="23" y="11"/>
                    <a:pt x="23" y="14"/>
                  </a:cubicBezTo>
                  <a:cubicBezTo>
                    <a:pt x="23" y="17"/>
                    <a:pt x="20" y="20"/>
                    <a:pt x="17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20" y="28"/>
                    <a:pt x="23" y="31"/>
                    <a:pt x="23" y="35"/>
                  </a:cubicBezTo>
                  <a:cubicBezTo>
                    <a:pt x="23" y="38"/>
                    <a:pt x="20" y="41"/>
                    <a:pt x="17" y="41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20" y="49"/>
                    <a:pt x="23" y="52"/>
                    <a:pt x="23" y="55"/>
                  </a:cubicBezTo>
                  <a:cubicBezTo>
                    <a:pt x="23" y="59"/>
                    <a:pt x="20" y="61"/>
                    <a:pt x="17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70"/>
                    <a:pt x="9" y="70"/>
                    <a:pt x="9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20" y="70"/>
                    <a:pt x="23" y="72"/>
                    <a:pt x="23" y="76"/>
                  </a:cubicBezTo>
                  <a:cubicBezTo>
                    <a:pt x="23" y="79"/>
                    <a:pt x="20" y="82"/>
                    <a:pt x="17" y="82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90"/>
                    <a:pt x="9" y="90"/>
                    <a:pt x="9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20" y="90"/>
                    <a:pt x="23" y="93"/>
                    <a:pt x="23" y="96"/>
                  </a:cubicBezTo>
                  <a:cubicBezTo>
                    <a:pt x="23" y="100"/>
                    <a:pt x="20" y="102"/>
                    <a:pt x="17" y="102"/>
                  </a:cubicBezTo>
                  <a:cubicBezTo>
                    <a:pt x="9" y="102"/>
                    <a:pt x="9" y="102"/>
                    <a:pt x="9" y="102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7" y="119"/>
                    <a:pt x="17" y="119"/>
                    <a:pt x="17" y="119"/>
                  </a:cubicBezTo>
                  <a:cubicBezTo>
                    <a:pt x="17" y="111"/>
                    <a:pt x="17" y="111"/>
                    <a:pt x="17" y="111"/>
                  </a:cubicBezTo>
                  <a:cubicBezTo>
                    <a:pt x="20" y="111"/>
                    <a:pt x="23" y="113"/>
                    <a:pt x="23" y="117"/>
                  </a:cubicBezTo>
                  <a:cubicBezTo>
                    <a:pt x="23" y="120"/>
                    <a:pt x="20" y="123"/>
                    <a:pt x="17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7" y="131"/>
                    <a:pt x="107" y="131"/>
                    <a:pt x="107" y="13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9" y="8"/>
                  </a:lnTo>
                  <a:close/>
                  <a:moveTo>
                    <a:pt x="33" y="20"/>
                  </a:moveTo>
                  <a:cubicBezTo>
                    <a:pt x="83" y="20"/>
                    <a:pt x="83" y="20"/>
                    <a:pt x="83" y="20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33" y="45"/>
                    <a:pt x="33" y="45"/>
                    <a:pt x="33" y="45"/>
                  </a:cubicBezTo>
                  <a:lnTo>
                    <a:pt x="33" y="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00396" y="4352617"/>
              <a:ext cx="312441" cy="392486"/>
            </a:xfrm>
            <a:custGeom>
              <a:avLst/>
              <a:gdLst>
                <a:gd name="T0" fmla="*/ 80 w 121"/>
                <a:gd name="T1" fmla="*/ 0 h 152"/>
                <a:gd name="T2" fmla="*/ 0 w 121"/>
                <a:gd name="T3" fmla="*/ 0 h 152"/>
                <a:gd name="T4" fmla="*/ 0 w 121"/>
                <a:gd name="T5" fmla="*/ 152 h 152"/>
                <a:gd name="T6" fmla="*/ 121 w 121"/>
                <a:gd name="T7" fmla="*/ 152 h 152"/>
                <a:gd name="T8" fmla="*/ 121 w 121"/>
                <a:gd name="T9" fmla="*/ 41 h 152"/>
                <a:gd name="T10" fmla="*/ 80 w 121"/>
                <a:gd name="T11" fmla="*/ 0 h 152"/>
                <a:gd name="T12" fmla="*/ 77 w 121"/>
                <a:gd name="T13" fmla="*/ 43 h 152"/>
                <a:gd name="T14" fmla="*/ 77 w 121"/>
                <a:gd name="T15" fmla="*/ 16 h 152"/>
                <a:gd name="T16" fmla="*/ 103 w 121"/>
                <a:gd name="T17" fmla="*/ 43 h 152"/>
                <a:gd name="T18" fmla="*/ 77 w 121"/>
                <a:gd name="T19" fmla="*/ 4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52">
                  <a:moveTo>
                    <a:pt x="80" y="0"/>
                  </a:moveTo>
                  <a:lnTo>
                    <a:pt x="0" y="0"/>
                  </a:lnTo>
                  <a:lnTo>
                    <a:pt x="0" y="152"/>
                  </a:lnTo>
                  <a:lnTo>
                    <a:pt x="121" y="152"/>
                  </a:lnTo>
                  <a:lnTo>
                    <a:pt x="121" y="41"/>
                  </a:lnTo>
                  <a:lnTo>
                    <a:pt x="80" y="0"/>
                  </a:lnTo>
                  <a:close/>
                  <a:moveTo>
                    <a:pt x="77" y="43"/>
                  </a:moveTo>
                  <a:lnTo>
                    <a:pt x="77" y="16"/>
                  </a:lnTo>
                  <a:lnTo>
                    <a:pt x="103" y="43"/>
                  </a:lnTo>
                  <a:lnTo>
                    <a:pt x="77" y="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43584" y="4342289"/>
              <a:ext cx="444129" cy="467370"/>
            </a:xfrm>
            <a:custGeom>
              <a:avLst/>
              <a:gdLst>
                <a:gd name="T0" fmla="*/ 48 w 130"/>
                <a:gd name="T1" fmla="*/ 74 h 137"/>
                <a:gd name="T2" fmla="*/ 61 w 130"/>
                <a:gd name="T3" fmla="*/ 56 h 137"/>
                <a:gd name="T4" fmla="*/ 18 w 130"/>
                <a:gd name="T5" fmla="*/ 0 h 137"/>
                <a:gd name="T6" fmla="*/ 14 w 130"/>
                <a:gd name="T7" fmla="*/ 1 h 137"/>
                <a:gd name="T8" fmla="*/ 22 w 130"/>
                <a:gd name="T9" fmla="*/ 26 h 137"/>
                <a:gd name="T10" fmla="*/ 48 w 130"/>
                <a:gd name="T11" fmla="*/ 74 h 137"/>
                <a:gd name="T12" fmla="*/ 109 w 130"/>
                <a:gd name="T13" fmla="*/ 26 h 137"/>
                <a:gd name="T14" fmla="*/ 117 w 130"/>
                <a:gd name="T15" fmla="*/ 1 h 137"/>
                <a:gd name="T16" fmla="*/ 113 w 130"/>
                <a:gd name="T17" fmla="*/ 0 h 137"/>
                <a:gd name="T18" fmla="*/ 81 w 130"/>
                <a:gd name="T19" fmla="*/ 42 h 137"/>
                <a:gd name="T20" fmla="*/ 81 w 130"/>
                <a:gd name="T21" fmla="*/ 42 h 137"/>
                <a:gd name="T22" fmla="*/ 52 w 130"/>
                <a:gd name="T23" fmla="*/ 82 h 137"/>
                <a:gd name="T24" fmla="*/ 55 w 130"/>
                <a:gd name="T25" fmla="*/ 86 h 137"/>
                <a:gd name="T26" fmla="*/ 44 w 130"/>
                <a:gd name="T27" fmla="*/ 89 h 137"/>
                <a:gd name="T28" fmla="*/ 38 w 130"/>
                <a:gd name="T29" fmla="*/ 86 h 137"/>
                <a:gd name="T30" fmla="*/ 6 w 130"/>
                <a:gd name="T31" fmla="*/ 105 h 137"/>
                <a:gd name="T32" fmla="*/ 17 w 130"/>
                <a:gd name="T33" fmla="*/ 134 h 137"/>
                <a:gd name="T34" fmla="*/ 47 w 130"/>
                <a:gd name="T35" fmla="*/ 116 h 137"/>
                <a:gd name="T36" fmla="*/ 54 w 130"/>
                <a:gd name="T37" fmla="*/ 114 h 137"/>
                <a:gd name="T38" fmla="*/ 62 w 130"/>
                <a:gd name="T39" fmla="*/ 104 h 137"/>
                <a:gd name="T40" fmla="*/ 77 w 130"/>
                <a:gd name="T41" fmla="*/ 83 h 137"/>
                <a:gd name="T42" fmla="*/ 109 w 130"/>
                <a:gd name="T43" fmla="*/ 26 h 137"/>
                <a:gd name="T44" fmla="*/ 40 w 130"/>
                <a:gd name="T45" fmla="*/ 112 h 137"/>
                <a:gd name="T46" fmla="*/ 22 w 130"/>
                <a:gd name="T47" fmla="*/ 125 h 137"/>
                <a:gd name="T48" fmla="*/ 16 w 130"/>
                <a:gd name="T49" fmla="*/ 106 h 137"/>
                <a:gd name="T50" fmla="*/ 35 w 130"/>
                <a:gd name="T51" fmla="*/ 93 h 137"/>
                <a:gd name="T52" fmla="*/ 40 w 130"/>
                <a:gd name="T53" fmla="*/ 112 h 137"/>
                <a:gd name="T54" fmla="*/ 65 w 130"/>
                <a:gd name="T55" fmla="*/ 89 h 137"/>
                <a:gd name="T56" fmla="*/ 61 w 130"/>
                <a:gd name="T57" fmla="*/ 85 h 137"/>
                <a:gd name="T58" fmla="*/ 65 w 130"/>
                <a:gd name="T59" fmla="*/ 81 h 137"/>
                <a:gd name="T60" fmla="*/ 70 w 130"/>
                <a:gd name="T61" fmla="*/ 85 h 137"/>
                <a:gd name="T62" fmla="*/ 65 w 130"/>
                <a:gd name="T63" fmla="*/ 89 h 137"/>
                <a:gd name="T64" fmla="*/ 125 w 130"/>
                <a:gd name="T65" fmla="*/ 105 h 137"/>
                <a:gd name="T66" fmla="*/ 93 w 130"/>
                <a:gd name="T67" fmla="*/ 86 h 137"/>
                <a:gd name="T68" fmla="*/ 86 w 130"/>
                <a:gd name="T69" fmla="*/ 89 h 137"/>
                <a:gd name="T70" fmla="*/ 84 w 130"/>
                <a:gd name="T71" fmla="*/ 89 h 137"/>
                <a:gd name="T72" fmla="*/ 71 w 130"/>
                <a:gd name="T73" fmla="*/ 107 h 137"/>
                <a:gd name="T74" fmla="*/ 77 w 130"/>
                <a:gd name="T75" fmla="*/ 114 h 137"/>
                <a:gd name="T76" fmla="*/ 83 w 130"/>
                <a:gd name="T77" fmla="*/ 116 h 137"/>
                <a:gd name="T78" fmla="*/ 114 w 130"/>
                <a:gd name="T79" fmla="*/ 134 h 137"/>
                <a:gd name="T80" fmla="*/ 125 w 130"/>
                <a:gd name="T81" fmla="*/ 105 h 137"/>
                <a:gd name="T82" fmla="*/ 109 w 130"/>
                <a:gd name="T83" fmla="*/ 125 h 137"/>
                <a:gd name="T84" fmla="*/ 91 w 130"/>
                <a:gd name="T85" fmla="*/ 112 h 137"/>
                <a:gd name="T86" fmla="*/ 96 w 130"/>
                <a:gd name="T87" fmla="*/ 93 h 137"/>
                <a:gd name="T88" fmla="*/ 114 w 130"/>
                <a:gd name="T89" fmla="*/ 106 h 137"/>
                <a:gd name="T90" fmla="*/ 109 w 130"/>
                <a:gd name="T91" fmla="*/ 12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37">
                  <a:moveTo>
                    <a:pt x="48" y="74"/>
                  </a:moveTo>
                  <a:cubicBezTo>
                    <a:pt x="61" y="56"/>
                    <a:pt x="61" y="56"/>
                    <a:pt x="61" y="5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5" y="8"/>
                    <a:pt x="22" y="26"/>
                  </a:cubicBezTo>
                  <a:cubicBezTo>
                    <a:pt x="27" y="41"/>
                    <a:pt x="37" y="59"/>
                    <a:pt x="48" y="74"/>
                  </a:cubicBezTo>
                  <a:close/>
                  <a:moveTo>
                    <a:pt x="109" y="26"/>
                  </a:moveTo>
                  <a:cubicBezTo>
                    <a:pt x="115" y="8"/>
                    <a:pt x="117" y="1"/>
                    <a:pt x="117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52" y="82"/>
                    <a:pt x="52" y="82"/>
                    <a:pt x="52" y="82"/>
                  </a:cubicBezTo>
                  <a:cubicBezTo>
                    <a:pt x="53" y="83"/>
                    <a:pt x="54" y="85"/>
                    <a:pt x="55" y="86"/>
                  </a:cubicBezTo>
                  <a:cubicBezTo>
                    <a:pt x="53" y="88"/>
                    <a:pt x="49" y="89"/>
                    <a:pt x="44" y="89"/>
                  </a:cubicBezTo>
                  <a:cubicBezTo>
                    <a:pt x="43" y="87"/>
                    <a:pt x="40" y="86"/>
                    <a:pt x="38" y="86"/>
                  </a:cubicBezTo>
                  <a:cubicBezTo>
                    <a:pt x="26" y="83"/>
                    <a:pt x="12" y="91"/>
                    <a:pt x="6" y="105"/>
                  </a:cubicBezTo>
                  <a:cubicBezTo>
                    <a:pt x="0" y="118"/>
                    <a:pt x="5" y="131"/>
                    <a:pt x="17" y="134"/>
                  </a:cubicBezTo>
                  <a:cubicBezTo>
                    <a:pt x="28" y="137"/>
                    <a:pt x="41" y="129"/>
                    <a:pt x="47" y="116"/>
                  </a:cubicBezTo>
                  <a:cubicBezTo>
                    <a:pt x="49" y="115"/>
                    <a:pt x="51" y="114"/>
                    <a:pt x="54" y="114"/>
                  </a:cubicBezTo>
                  <a:cubicBezTo>
                    <a:pt x="55" y="113"/>
                    <a:pt x="58" y="109"/>
                    <a:pt x="62" y="104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89" y="66"/>
                    <a:pt x="103" y="44"/>
                    <a:pt x="109" y="26"/>
                  </a:cubicBezTo>
                  <a:close/>
                  <a:moveTo>
                    <a:pt x="40" y="112"/>
                  </a:moveTo>
                  <a:cubicBezTo>
                    <a:pt x="37" y="120"/>
                    <a:pt x="28" y="126"/>
                    <a:pt x="22" y="125"/>
                  </a:cubicBezTo>
                  <a:cubicBezTo>
                    <a:pt x="15" y="123"/>
                    <a:pt x="13" y="115"/>
                    <a:pt x="16" y="106"/>
                  </a:cubicBezTo>
                  <a:cubicBezTo>
                    <a:pt x="20" y="98"/>
                    <a:pt x="28" y="92"/>
                    <a:pt x="35" y="93"/>
                  </a:cubicBezTo>
                  <a:cubicBezTo>
                    <a:pt x="42" y="95"/>
                    <a:pt x="44" y="103"/>
                    <a:pt x="40" y="112"/>
                  </a:cubicBezTo>
                  <a:close/>
                  <a:moveTo>
                    <a:pt x="65" y="89"/>
                  </a:moveTo>
                  <a:cubicBezTo>
                    <a:pt x="63" y="89"/>
                    <a:pt x="61" y="87"/>
                    <a:pt x="61" y="85"/>
                  </a:cubicBezTo>
                  <a:cubicBezTo>
                    <a:pt x="61" y="83"/>
                    <a:pt x="63" y="81"/>
                    <a:pt x="65" y="81"/>
                  </a:cubicBezTo>
                  <a:cubicBezTo>
                    <a:pt x="68" y="81"/>
                    <a:pt x="70" y="83"/>
                    <a:pt x="70" y="85"/>
                  </a:cubicBezTo>
                  <a:cubicBezTo>
                    <a:pt x="70" y="87"/>
                    <a:pt x="68" y="89"/>
                    <a:pt x="65" y="89"/>
                  </a:cubicBezTo>
                  <a:close/>
                  <a:moveTo>
                    <a:pt x="125" y="105"/>
                  </a:moveTo>
                  <a:cubicBezTo>
                    <a:pt x="119" y="91"/>
                    <a:pt x="105" y="83"/>
                    <a:pt x="93" y="86"/>
                  </a:cubicBezTo>
                  <a:cubicBezTo>
                    <a:pt x="90" y="86"/>
                    <a:pt x="88" y="87"/>
                    <a:pt x="86" y="89"/>
                  </a:cubicBezTo>
                  <a:cubicBezTo>
                    <a:pt x="85" y="89"/>
                    <a:pt x="85" y="89"/>
                    <a:pt x="84" y="89"/>
                  </a:cubicBezTo>
                  <a:cubicBezTo>
                    <a:pt x="71" y="107"/>
                    <a:pt x="71" y="107"/>
                    <a:pt x="71" y="107"/>
                  </a:cubicBezTo>
                  <a:cubicBezTo>
                    <a:pt x="74" y="110"/>
                    <a:pt x="76" y="113"/>
                    <a:pt x="77" y="114"/>
                  </a:cubicBezTo>
                  <a:cubicBezTo>
                    <a:pt x="80" y="114"/>
                    <a:pt x="82" y="115"/>
                    <a:pt x="83" y="116"/>
                  </a:cubicBezTo>
                  <a:cubicBezTo>
                    <a:pt x="90" y="129"/>
                    <a:pt x="103" y="137"/>
                    <a:pt x="114" y="134"/>
                  </a:cubicBezTo>
                  <a:cubicBezTo>
                    <a:pt x="126" y="131"/>
                    <a:pt x="130" y="118"/>
                    <a:pt x="125" y="105"/>
                  </a:cubicBezTo>
                  <a:close/>
                  <a:moveTo>
                    <a:pt x="109" y="125"/>
                  </a:moveTo>
                  <a:cubicBezTo>
                    <a:pt x="103" y="126"/>
                    <a:pt x="94" y="120"/>
                    <a:pt x="91" y="112"/>
                  </a:cubicBezTo>
                  <a:cubicBezTo>
                    <a:pt x="87" y="103"/>
                    <a:pt x="89" y="95"/>
                    <a:pt x="96" y="93"/>
                  </a:cubicBezTo>
                  <a:cubicBezTo>
                    <a:pt x="102" y="92"/>
                    <a:pt x="111" y="98"/>
                    <a:pt x="114" y="106"/>
                  </a:cubicBezTo>
                  <a:cubicBezTo>
                    <a:pt x="118" y="115"/>
                    <a:pt x="116" y="123"/>
                    <a:pt x="109" y="1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25505" y="4365527"/>
              <a:ext cx="508684" cy="405398"/>
            </a:xfrm>
            <a:custGeom>
              <a:avLst/>
              <a:gdLst>
                <a:gd name="T0" fmla="*/ 125 w 149"/>
                <a:gd name="T1" fmla="*/ 95 h 119"/>
                <a:gd name="T2" fmla="*/ 123 w 149"/>
                <a:gd name="T3" fmla="*/ 99 h 119"/>
                <a:gd name="T4" fmla="*/ 114 w 149"/>
                <a:gd name="T5" fmla="*/ 108 h 119"/>
                <a:gd name="T6" fmla="*/ 126 w 149"/>
                <a:gd name="T7" fmla="*/ 119 h 119"/>
                <a:gd name="T8" fmla="*/ 149 w 149"/>
                <a:gd name="T9" fmla="*/ 119 h 119"/>
                <a:gd name="T10" fmla="*/ 125 w 149"/>
                <a:gd name="T11" fmla="*/ 95 h 119"/>
                <a:gd name="T12" fmla="*/ 119 w 149"/>
                <a:gd name="T13" fmla="*/ 89 h 119"/>
                <a:gd name="T14" fmla="*/ 119 w 149"/>
                <a:gd name="T15" fmla="*/ 86 h 119"/>
                <a:gd name="T16" fmla="*/ 119 w 149"/>
                <a:gd name="T17" fmla="*/ 85 h 119"/>
                <a:gd name="T18" fmla="*/ 117 w 149"/>
                <a:gd name="T19" fmla="*/ 82 h 119"/>
                <a:gd name="T20" fmla="*/ 38 w 149"/>
                <a:gd name="T21" fmla="*/ 3 h 119"/>
                <a:gd name="T22" fmla="*/ 9 w 149"/>
                <a:gd name="T23" fmla="*/ 38 h 119"/>
                <a:gd name="T24" fmla="*/ 50 w 149"/>
                <a:gd name="T25" fmla="*/ 55 h 119"/>
                <a:gd name="T26" fmla="*/ 96 w 149"/>
                <a:gd name="T27" fmla="*/ 102 h 119"/>
                <a:gd name="T28" fmla="*/ 100 w 149"/>
                <a:gd name="T29" fmla="*/ 104 h 119"/>
                <a:gd name="T30" fmla="*/ 108 w 149"/>
                <a:gd name="T31" fmla="*/ 102 h 119"/>
                <a:gd name="T32" fmla="*/ 117 w 149"/>
                <a:gd name="T33" fmla="*/ 93 h 119"/>
                <a:gd name="T34" fmla="*/ 119 w 149"/>
                <a:gd name="T35" fmla="*/ 89 h 119"/>
                <a:gd name="T36" fmla="*/ 108 w 149"/>
                <a:gd name="T37" fmla="*/ 90 h 119"/>
                <a:gd name="T38" fmla="*/ 102 w 149"/>
                <a:gd name="T39" fmla="*/ 90 h 119"/>
                <a:gd name="T40" fmla="*/ 53 w 149"/>
                <a:gd name="T41" fmla="*/ 41 h 119"/>
                <a:gd name="T42" fmla="*/ 40 w 149"/>
                <a:gd name="T43" fmla="*/ 39 h 119"/>
                <a:gd name="T44" fmla="*/ 39 w 149"/>
                <a:gd name="T45" fmla="*/ 27 h 119"/>
                <a:gd name="T46" fmla="*/ 33 w 149"/>
                <a:gd name="T47" fmla="*/ 21 h 119"/>
                <a:gd name="T48" fmla="*/ 33 w 149"/>
                <a:gd name="T49" fmla="*/ 15 h 119"/>
                <a:gd name="T50" fmla="*/ 38 w 149"/>
                <a:gd name="T51" fmla="*/ 15 h 119"/>
                <a:gd name="T52" fmla="*/ 46 w 149"/>
                <a:gd name="T53" fmla="*/ 22 h 119"/>
                <a:gd name="T54" fmla="*/ 54 w 149"/>
                <a:gd name="T55" fmla="*/ 25 h 119"/>
                <a:gd name="T56" fmla="*/ 57 w 149"/>
                <a:gd name="T57" fmla="*/ 34 h 119"/>
                <a:gd name="T58" fmla="*/ 108 w 149"/>
                <a:gd name="T59" fmla="*/ 85 h 119"/>
                <a:gd name="T60" fmla="*/ 108 w 149"/>
                <a:gd name="T61" fmla="*/ 90 h 119"/>
                <a:gd name="T62" fmla="*/ 44 w 149"/>
                <a:gd name="T63" fmla="*/ 26 h 119"/>
                <a:gd name="T64" fmla="*/ 44 w 149"/>
                <a:gd name="T65" fmla="*/ 35 h 119"/>
                <a:gd name="T66" fmla="*/ 53 w 149"/>
                <a:gd name="T67" fmla="*/ 35 h 119"/>
                <a:gd name="T68" fmla="*/ 53 w 149"/>
                <a:gd name="T69" fmla="*/ 26 h 119"/>
                <a:gd name="T70" fmla="*/ 44 w 149"/>
                <a:gd name="T7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9" h="119">
                  <a:moveTo>
                    <a:pt x="125" y="95"/>
                  </a:moveTo>
                  <a:cubicBezTo>
                    <a:pt x="124" y="97"/>
                    <a:pt x="124" y="98"/>
                    <a:pt x="123" y="99"/>
                  </a:cubicBezTo>
                  <a:cubicBezTo>
                    <a:pt x="114" y="108"/>
                    <a:pt x="114" y="108"/>
                    <a:pt x="114" y="108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49" y="119"/>
                    <a:pt x="149" y="119"/>
                    <a:pt x="149" y="119"/>
                  </a:cubicBezTo>
                  <a:lnTo>
                    <a:pt x="125" y="95"/>
                  </a:lnTo>
                  <a:close/>
                  <a:moveTo>
                    <a:pt x="119" y="89"/>
                  </a:moveTo>
                  <a:cubicBezTo>
                    <a:pt x="119" y="88"/>
                    <a:pt x="119" y="87"/>
                    <a:pt x="119" y="86"/>
                  </a:cubicBezTo>
                  <a:cubicBezTo>
                    <a:pt x="119" y="86"/>
                    <a:pt x="119" y="85"/>
                    <a:pt x="119" y="85"/>
                  </a:cubicBezTo>
                  <a:cubicBezTo>
                    <a:pt x="118" y="84"/>
                    <a:pt x="118" y="83"/>
                    <a:pt x="117" y="82"/>
                  </a:cubicBezTo>
                  <a:cubicBezTo>
                    <a:pt x="117" y="82"/>
                    <a:pt x="44" y="9"/>
                    <a:pt x="38" y="3"/>
                  </a:cubicBezTo>
                  <a:cubicBezTo>
                    <a:pt x="24" y="0"/>
                    <a:pt x="0" y="6"/>
                    <a:pt x="9" y="38"/>
                  </a:cubicBezTo>
                  <a:cubicBezTo>
                    <a:pt x="18" y="70"/>
                    <a:pt x="33" y="38"/>
                    <a:pt x="50" y="55"/>
                  </a:cubicBezTo>
                  <a:cubicBezTo>
                    <a:pt x="67" y="73"/>
                    <a:pt x="96" y="102"/>
                    <a:pt x="96" y="102"/>
                  </a:cubicBezTo>
                  <a:cubicBezTo>
                    <a:pt x="97" y="103"/>
                    <a:pt x="99" y="104"/>
                    <a:pt x="100" y="104"/>
                  </a:cubicBezTo>
                  <a:cubicBezTo>
                    <a:pt x="103" y="105"/>
                    <a:pt x="106" y="104"/>
                    <a:pt x="108" y="102"/>
                  </a:cubicBezTo>
                  <a:cubicBezTo>
                    <a:pt x="117" y="93"/>
                    <a:pt x="117" y="93"/>
                    <a:pt x="117" y="93"/>
                  </a:cubicBezTo>
                  <a:cubicBezTo>
                    <a:pt x="118" y="92"/>
                    <a:pt x="119" y="91"/>
                    <a:pt x="119" y="89"/>
                  </a:cubicBezTo>
                  <a:close/>
                  <a:moveTo>
                    <a:pt x="108" y="90"/>
                  </a:moveTo>
                  <a:cubicBezTo>
                    <a:pt x="107" y="92"/>
                    <a:pt x="104" y="92"/>
                    <a:pt x="102" y="90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49" y="43"/>
                    <a:pt x="43" y="43"/>
                    <a:pt x="40" y="39"/>
                  </a:cubicBezTo>
                  <a:cubicBezTo>
                    <a:pt x="37" y="36"/>
                    <a:pt x="36" y="31"/>
                    <a:pt x="39" y="27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1" y="19"/>
                    <a:pt x="31" y="16"/>
                    <a:pt x="33" y="15"/>
                  </a:cubicBezTo>
                  <a:cubicBezTo>
                    <a:pt x="34" y="13"/>
                    <a:pt x="37" y="13"/>
                    <a:pt x="38" y="15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9" y="22"/>
                    <a:pt x="52" y="23"/>
                    <a:pt x="54" y="25"/>
                  </a:cubicBezTo>
                  <a:cubicBezTo>
                    <a:pt x="57" y="27"/>
                    <a:pt x="57" y="31"/>
                    <a:pt x="57" y="34"/>
                  </a:cubicBezTo>
                  <a:cubicBezTo>
                    <a:pt x="108" y="85"/>
                    <a:pt x="108" y="85"/>
                    <a:pt x="108" y="85"/>
                  </a:cubicBezTo>
                  <a:cubicBezTo>
                    <a:pt x="110" y="86"/>
                    <a:pt x="110" y="89"/>
                    <a:pt x="108" y="90"/>
                  </a:cubicBezTo>
                  <a:close/>
                  <a:moveTo>
                    <a:pt x="44" y="26"/>
                  </a:moveTo>
                  <a:cubicBezTo>
                    <a:pt x="42" y="29"/>
                    <a:pt x="42" y="33"/>
                    <a:pt x="44" y="35"/>
                  </a:cubicBezTo>
                  <a:cubicBezTo>
                    <a:pt x="47" y="38"/>
                    <a:pt x="50" y="38"/>
                    <a:pt x="53" y="35"/>
                  </a:cubicBezTo>
                  <a:cubicBezTo>
                    <a:pt x="55" y="33"/>
                    <a:pt x="55" y="29"/>
                    <a:pt x="53" y="26"/>
                  </a:cubicBezTo>
                  <a:cubicBezTo>
                    <a:pt x="50" y="24"/>
                    <a:pt x="47" y="24"/>
                    <a:pt x="4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79726" y="4378439"/>
              <a:ext cx="462205" cy="423472"/>
            </a:xfrm>
            <a:custGeom>
              <a:avLst/>
              <a:gdLst>
                <a:gd name="T0" fmla="*/ 8 w 135"/>
                <a:gd name="T1" fmla="*/ 37 h 124"/>
                <a:gd name="T2" fmla="*/ 28 w 135"/>
                <a:gd name="T3" fmla="*/ 58 h 124"/>
                <a:gd name="T4" fmla="*/ 83 w 135"/>
                <a:gd name="T5" fmla="*/ 113 h 124"/>
                <a:gd name="T6" fmla="*/ 124 w 135"/>
                <a:gd name="T7" fmla="*/ 113 h 124"/>
                <a:gd name="T8" fmla="*/ 124 w 135"/>
                <a:gd name="T9" fmla="*/ 72 h 124"/>
                <a:gd name="T10" fmla="*/ 86 w 135"/>
                <a:gd name="T11" fmla="*/ 34 h 124"/>
                <a:gd name="T12" fmla="*/ 69 w 135"/>
                <a:gd name="T13" fmla="*/ 17 h 124"/>
                <a:gd name="T14" fmla="*/ 66 w 135"/>
                <a:gd name="T15" fmla="*/ 14 h 124"/>
                <a:gd name="T16" fmla="*/ 60 w 135"/>
                <a:gd name="T17" fmla="*/ 14 h 124"/>
                <a:gd name="T18" fmla="*/ 60 w 135"/>
                <a:gd name="T19" fmla="*/ 20 h 124"/>
                <a:gd name="T20" fmla="*/ 118 w 135"/>
                <a:gd name="T21" fmla="*/ 78 h 124"/>
                <a:gd name="T22" fmla="*/ 118 w 135"/>
                <a:gd name="T23" fmla="*/ 107 h 124"/>
                <a:gd name="T24" fmla="*/ 89 w 135"/>
                <a:gd name="T25" fmla="*/ 107 h 124"/>
                <a:gd name="T26" fmla="*/ 57 w 135"/>
                <a:gd name="T27" fmla="*/ 75 h 124"/>
                <a:gd name="T28" fmla="*/ 58 w 135"/>
                <a:gd name="T29" fmla="*/ 75 h 124"/>
                <a:gd name="T30" fmla="*/ 54 w 135"/>
                <a:gd name="T31" fmla="*/ 72 h 124"/>
                <a:gd name="T32" fmla="*/ 34 w 135"/>
                <a:gd name="T33" fmla="*/ 52 h 124"/>
                <a:gd name="T34" fmla="*/ 13 w 135"/>
                <a:gd name="T35" fmla="*/ 31 h 124"/>
                <a:gd name="T36" fmla="*/ 13 w 135"/>
                <a:gd name="T37" fmla="*/ 14 h 124"/>
                <a:gd name="T38" fmla="*/ 31 w 135"/>
                <a:gd name="T39" fmla="*/ 14 h 124"/>
                <a:gd name="T40" fmla="*/ 55 w 135"/>
                <a:gd name="T41" fmla="*/ 38 h 124"/>
                <a:gd name="T42" fmla="*/ 89 w 135"/>
                <a:gd name="T43" fmla="*/ 72 h 124"/>
                <a:gd name="T44" fmla="*/ 89 w 135"/>
                <a:gd name="T45" fmla="*/ 78 h 124"/>
                <a:gd name="T46" fmla="*/ 83 w 135"/>
                <a:gd name="T47" fmla="*/ 78 h 124"/>
                <a:gd name="T48" fmla="*/ 60 w 135"/>
                <a:gd name="T49" fmla="*/ 55 h 124"/>
                <a:gd name="T50" fmla="*/ 49 w 135"/>
                <a:gd name="T51" fmla="*/ 44 h 124"/>
                <a:gd name="T52" fmla="*/ 43 w 135"/>
                <a:gd name="T53" fmla="*/ 37 h 124"/>
                <a:gd name="T54" fmla="*/ 37 w 135"/>
                <a:gd name="T55" fmla="*/ 37 h 124"/>
                <a:gd name="T56" fmla="*/ 37 w 135"/>
                <a:gd name="T57" fmla="*/ 43 h 124"/>
                <a:gd name="T58" fmla="*/ 77 w 135"/>
                <a:gd name="T59" fmla="*/ 84 h 124"/>
                <a:gd name="T60" fmla="*/ 95 w 135"/>
                <a:gd name="T61" fmla="*/ 84 h 124"/>
                <a:gd name="T62" fmla="*/ 95 w 135"/>
                <a:gd name="T63" fmla="*/ 66 h 124"/>
                <a:gd name="T64" fmla="*/ 37 w 135"/>
                <a:gd name="T65" fmla="*/ 8 h 124"/>
                <a:gd name="T66" fmla="*/ 8 w 135"/>
                <a:gd name="T67" fmla="*/ 8 h 124"/>
                <a:gd name="T68" fmla="*/ 8 w 135"/>
                <a:gd name="T69" fmla="*/ 3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5" h="124">
                  <a:moveTo>
                    <a:pt x="8" y="37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95" y="124"/>
                    <a:pt x="113" y="124"/>
                    <a:pt x="124" y="113"/>
                  </a:cubicBezTo>
                  <a:cubicBezTo>
                    <a:pt x="135" y="102"/>
                    <a:pt x="135" y="83"/>
                    <a:pt x="124" y="72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4" y="12"/>
                    <a:pt x="62" y="12"/>
                    <a:pt x="60" y="14"/>
                  </a:cubicBezTo>
                  <a:cubicBezTo>
                    <a:pt x="58" y="15"/>
                    <a:pt x="58" y="18"/>
                    <a:pt x="60" y="20"/>
                  </a:cubicBezTo>
                  <a:cubicBezTo>
                    <a:pt x="118" y="78"/>
                    <a:pt x="118" y="78"/>
                    <a:pt x="118" y="78"/>
                  </a:cubicBezTo>
                  <a:cubicBezTo>
                    <a:pt x="126" y="86"/>
                    <a:pt x="126" y="99"/>
                    <a:pt x="118" y="107"/>
                  </a:cubicBezTo>
                  <a:cubicBezTo>
                    <a:pt x="110" y="115"/>
                    <a:pt x="97" y="115"/>
                    <a:pt x="89" y="107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8" y="75"/>
                    <a:pt x="58" y="75"/>
                  </a:cubicBezTo>
                  <a:cubicBezTo>
                    <a:pt x="57" y="74"/>
                    <a:pt x="55" y="73"/>
                    <a:pt x="54" y="7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9" y="27"/>
                    <a:pt x="9" y="19"/>
                    <a:pt x="13" y="14"/>
                  </a:cubicBezTo>
                  <a:cubicBezTo>
                    <a:pt x="18" y="9"/>
                    <a:pt x="26" y="9"/>
                    <a:pt x="31" y="14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91" y="74"/>
                    <a:pt x="91" y="76"/>
                    <a:pt x="89" y="78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6"/>
                    <a:pt x="38" y="36"/>
                    <a:pt x="37" y="37"/>
                  </a:cubicBezTo>
                  <a:cubicBezTo>
                    <a:pt x="35" y="39"/>
                    <a:pt x="35" y="41"/>
                    <a:pt x="37" y="43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82" y="89"/>
                    <a:pt x="90" y="89"/>
                    <a:pt x="95" y="84"/>
                  </a:cubicBezTo>
                  <a:cubicBezTo>
                    <a:pt x="100" y="79"/>
                    <a:pt x="100" y="71"/>
                    <a:pt x="95" y="66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29" y="0"/>
                    <a:pt x="16" y="0"/>
                    <a:pt x="8" y="8"/>
                  </a:cubicBezTo>
                  <a:cubicBezTo>
                    <a:pt x="0" y="16"/>
                    <a:pt x="0" y="29"/>
                    <a:pt x="8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021037" y="4357781"/>
              <a:ext cx="413144" cy="413144"/>
            </a:xfrm>
            <a:custGeom>
              <a:avLst/>
              <a:gdLst>
                <a:gd name="T0" fmla="*/ 62 w 121"/>
                <a:gd name="T1" fmla="*/ 33 h 121"/>
                <a:gd name="T2" fmla="*/ 50 w 121"/>
                <a:gd name="T3" fmla="*/ 20 h 121"/>
                <a:gd name="T4" fmla="*/ 38 w 121"/>
                <a:gd name="T5" fmla="*/ 37 h 121"/>
                <a:gd name="T6" fmla="*/ 21 w 121"/>
                <a:gd name="T7" fmla="*/ 49 h 121"/>
                <a:gd name="T8" fmla="*/ 34 w 121"/>
                <a:gd name="T9" fmla="*/ 62 h 121"/>
                <a:gd name="T10" fmla="*/ 53 w 121"/>
                <a:gd name="T11" fmla="*/ 52 h 121"/>
                <a:gd name="T12" fmla="*/ 62 w 121"/>
                <a:gd name="T13" fmla="*/ 33 h 121"/>
                <a:gd name="T14" fmla="*/ 89 w 121"/>
                <a:gd name="T15" fmla="*/ 48 h 121"/>
                <a:gd name="T16" fmla="*/ 68 w 121"/>
                <a:gd name="T17" fmla="*/ 38 h 121"/>
                <a:gd name="T18" fmla="*/ 67 w 121"/>
                <a:gd name="T19" fmla="*/ 38 h 121"/>
                <a:gd name="T20" fmla="*/ 58 w 121"/>
                <a:gd name="T21" fmla="*/ 58 h 121"/>
                <a:gd name="T22" fmla="*/ 39 w 121"/>
                <a:gd name="T23" fmla="*/ 67 h 121"/>
                <a:gd name="T24" fmla="*/ 38 w 121"/>
                <a:gd name="T25" fmla="*/ 67 h 121"/>
                <a:gd name="T26" fmla="*/ 49 w 121"/>
                <a:gd name="T27" fmla="*/ 89 h 121"/>
                <a:gd name="T28" fmla="*/ 76 w 121"/>
                <a:gd name="T29" fmla="*/ 75 h 121"/>
                <a:gd name="T30" fmla="*/ 89 w 121"/>
                <a:gd name="T31" fmla="*/ 48 h 121"/>
                <a:gd name="T32" fmla="*/ 44 w 121"/>
                <a:gd name="T33" fmla="*/ 18 h 121"/>
                <a:gd name="T34" fmla="*/ 44 w 121"/>
                <a:gd name="T35" fmla="*/ 18 h 121"/>
                <a:gd name="T36" fmla="*/ 45 w 121"/>
                <a:gd name="T37" fmla="*/ 8 h 121"/>
                <a:gd name="T38" fmla="*/ 40 w 121"/>
                <a:gd name="T39" fmla="*/ 3 h 121"/>
                <a:gd name="T40" fmla="*/ 16 w 121"/>
                <a:gd name="T41" fmla="*/ 15 h 121"/>
                <a:gd name="T42" fmla="*/ 4 w 121"/>
                <a:gd name="T43" fmla="*/ 40 h 121"/>
                <a:gd name="T44" fmla="*/ 8 w 121"/>
                <a:gd name="T45" fmla="*/ 45 h 121"/>
                <a:gd name="T46" fmla="*/ 18 w 121"/>
                <a:gd name="T47" fmla="*/ 44 h 121"/>
                <a:gd name="T48" fmla="*/ 18 w 121"/>
                <a:gd name="T49" fmla="*/ 44 h 121"/>
                <a:gd name="T50" fmla="*/ 33 w 121"/>
                <a:gd name="T51" fmla="*/ 33 h 121"/>
                <a:gd name="T52" fmla="*/ 44 w 121"/>
                <a:gd name="T53" fmla="*/ 18 h 121"/>
                <a:gd name="T54" fmla="*/ 86 w 121"/>
                <a:gd name="T55" fmla="*/ 74 h 121"/>
                <a:gd name="T56" fmla="*/ 81 w 121"/>
                <a:gd name="T57" fmla="*/ 80 h 121"/>
                <a:gd name="T58" fmla="*/ 75 w 121"/>
                <a:gd name="T59" fmla="*/ 85 h 121"/>
                <a:gd name="T60" fmla="*/ 119 w 121"/>
                <a:gd name="T61" fmla="*/ 121 h 121"/>
                <a:gd name="T62" fmla="*/ 121 w 121"/>
                <a:gd name="T63" fmla="*/ 119 h 121"/>
                <a:gd name="T64" fmla="*/ 86 w 121"/>
                <a:gd name="T65" fmla="*/ 7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21">
                  <a:moveTo>
                    <a:pt x="62" y="33"/>
                  </a:moveTo>
                  <a:cubicBezTo>
                    <a:pt x="50" y="20"/>
                    <a:pt x="50" y="20"/>
                    <a:pt x="50" y="20"/>
                  </a:cubicBezTo>
                  <a:cubicBezTo>
                    <a:pt x="48" y="25"/>
                    <a:pt x="44" y="31"/>
                    <a:pt x="38" y="37"/>
                  </a:cubicBezTo>
                  <a:cubicBezTo>
                    <a:pt x="32" y="43"/>
                    <a:pt x="26" y="47"/>
                    <a:pt x="21" y="49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7" y="64"/>
                    <a:pt x="45" y="60"/>
                    <a:pt x="53" y="52"/>
                  </a:cubicBezTo>
                  <a:cubicBezTo>
                    <a:pt x="61" y="44"/>
                    <a:pt x="65" y="36"/>
                    <a:pt x="62" y="33"/>
                  </a:cubicBezTo>
                  <a:close/>
                  <a:moveTo>
                    <a:pt x="89" y="48"/>
                  </a:moveTo>
                  <a:cubicBezTo>
                    <a:pt x="84" y="43"/>
                    <a:pt x="76" y="40"/>
                    <a:pt x="68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0" y="41"/>
                    <a:pt x="66" y="50"/>
                    <a:pt x="58" y="58"/>
                  </a:cubicBezTo>
                  <a:cubicBezTo>
                    <a:pt x="50" y="66"/>
                    <a:pt x="42" y="70"/>
                    <a:pt x="39" y="67"/>
                  </a:cubicBezTo>
                  <a:cubicBezTo>
                    <a:pt x="39" y="67"/>
                    <a:pt x="39" y="67"/>
                    <a:pt x="38" y="67"/>
                  </a:cubicBezTo>
                  <a:cubicBezTo>
                    <a:pt x="40" y="76"/>
                    <a:pt x="43" y="84"/>
                    <a:pt x="49" y="89"/>
                  </a:cubicBezTo>
                  <a:cubicBezTo>
                    <a:pt x="52" y="93"/>
                    <a:pt x="64" y="86"/>
                    <a:pt x="76" y="75"/>
                  </a:cubicBezTo>
                  <a:cubicBezTo>
                    <a:pt x="87" y="64"/>
                    <a:pt x="93" y="52"/>
                    <a:pt x="89" y="48"/>
                  </a:cubicBezTo>
                  <a:close/>
                  <a:moveTo>
                    <a:pt x="44" y="18"/>
                  </a:moveTo>
                  <a:cubicBezTo>
                    <a:pt x="44" y="18"/>
                    <a:pt x="44" y="18"/>
                    <a:pt x="44" y="18"/>
                  </a:cubicBezTo>
                  <a:cubicBezTo>
                    <a:pt x="46" y="13"/>
                    <a:pt x="47" y="10"/>
                    <a:pt x="45" y="8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37" y="0"/>
                    <a:pt x="26" y="5"/>
                    <a:pt x="16" y="15"/>
                  </a:cubicBezTo>
                  <a:cubicBezTo>
                    <a:pt x="6" y="25"/>
                    <a:pt x="0" y="36"/>
                    <a:pt x="4" y="40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10" y="46"/>
                    <a:pt x="14" y="46"/>
                    <a:pt x="18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23" y="42"/>
                    <a:pt x="28" y="38"/>
                    <a:pt x="33" y="33"/>
                  </a:cubicBezTo>
                  <a:cubicBezTo>
                    <a:pt x="38" y="28"/>
                    <a:pt x="42" y="22"/>
                    <a:pt x="44" y="18"/>
                  </a:cubicBezTo>
                  <a:close/>
                  <a:moveTo>
                    <a:pt x="86" y="74"/>
                  </a:moveTo>
                  <a:cubicBezTo>
                    <a:pt x="84" y="76"/>
                    <a:pt x="82" y="78"/>
                    <a:pt x="81" y="80"/>
                  </a:cubicBezTo>
                  <a:cubicBezTo>
                    <a:pt x="79" y="82"/>
                    <a:pt x="77" y="84"/>
                    <a:pt x="75" y="85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21" y="119"/>
                    <a:pt x="121" y="119"/>
                    <a:pt x="121" y="119"/>
                  </a:cubicBezTo>
                  <a:lnTo>
                    <a:pt x="86" y="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4" name="Group 53出自【趣你的PPT】(微信:qunideppt)：最优质的PPT资源库"/>
          <p:cNvGrpSpPr/>
          <p:nvPr/>
        </p:nvGrpSpPr>
        <p:grpSpPr>
          <a:xfrm>
            <a:off x="896427" y="4529470"/>
            <a:ext cx="10573904" cy="573838"/>
            <a:chOff x="896427" y="5342270"/>
            <a:chExt cx="10573904" cy="573838"/>
          </a:xfrm>
        </p:grpSpPr>
        <p:sp>
          <p:nvSpPr>
            <p:cNvPr id="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96427" y="5432946"/>
              <a:ext cx="446713" cy="392486"/>
            </a:xfrm>
            <a:custGeom>
              <a:avLst/>
              <a:gdLst>
                <a:gd name="T0" fmla="*/ 119 w 131"/>
                <a:gd name="T1" fmla="*/ 0 h 115"/>
                <a:gd name="T2" fmla="*/ 12 w 131"/>
                <a:gd name="T3" fmla="*/ 0 h 115"/>
                <a:gd name="T4" fmla="*/ 0 w 131"/>
                <a:gd name="T5" fmla="*/ 13 h 115"/>
                <a:gd name="T6" fmla="*/ 0 w 131"/>
                <a:gd name="T7" fmla="*/ 78 h 115"/>
                <a:gd name="T8" fmla="*/ 12 w 131"/>
                <a:gd name="T9" fmla="*/ 91 h 115"/>
                <a:gd name="T10" fmla="*/ 45 w 131"/>
                <a:gd name="T11" fmla="*/ 91 h 115"/>
                <a:gd name="T12" fmla="*/ 45 w 131"/>
                <a:gd name="T13" fmla="*/ 103 h 115"/>
                <a:gd name="T14" fmla="*/ 35 w 131"/>
                <a:gd name="T15" fmla="*/ 103 h 115"/>
                <a:gd name="T16" fmla="*/ 12 w 131"/>
                <a:gd name="T17" fmla="*/ 115 h 115"/>
                <a:gd name="T18" fmla="*/ 119 w 131"/>
                <a:gd name="T19" fmla="*/ 115 h 115"/>
                <a:gd name="T20" fmla="*/ 96 w 131"/>
                <a:gd name="T21" fmla="*/ 103 h 115"/>
                <a:gd name="T22" fmla="*/ 86 w 131"/>
                <a:gd name="T23" fmla="*/ 103 h 115"/>
                <a:gd name="T24" fmla="*/ 86 w 131"/>
                <a:gd name="T25" fmla="*/ 91 h 115"/>
                <a:gd name="T26" fmla="*/ 119 w 131"/>
                <a:gd name="T27" fmla="*/ 91 h 115"/>
                <a:gd name="T28" fmla="*/ 131 w 131"/>
                <a:gd name="T29" fmla="*/ 78 h 115"/>
                <a:gd name="T30" fmla="*/ 131 w 131"/>
                <a:gd name="T31" fmla="*/ 13 h 115"/>
                <a:gd name="T32" fmla="*/ 119 w 131"/>
                <a:gd name="T33" fmla="*/ 0 h 115"/>
                <a:gd name="T34" fmla="*/ 123 w 131"/>
                <a:gd name="T35" fmla="*/ 78 h 115"/>
                <a:gd name="T36" fmla="*/ 119 w 131"/>
                <a:gd name="T37" fmla="*/ 82 h 115"/>
                <a:gd name="T38" fmla="*/ 12 w 131"/>
                <a:gd name="T39" fmla="*/ 82 h 115"/>
                <a:gd name="T40" fmla="*/ 8 w 131"/>
                <a:gd name="T41" fmla="*/ 78 h 115"/>
                <a:gd name="T42" fmla="*/ 8 w 131"/>
                <a:gd name="T43" fmla="*/ 13 h 115"/>
                <a:gd name="T44" fmla="*/ 12 w 131"/>
                <a:gd name="T45" fmla="*/ 8 h 115"/>
                <a:gd name="T46" fmla="*/ 119 w 131"/>
                <a:gd name="T47" fmla="*/ 8 h 115"/>
                <a:gd name="T48" fmla="*/ 123 w 131"/>
                <a:gd name="T49" fmla="*/ 13 h 115"/>
                <a:gd name="T50" fmla="*/ 123 w 131"/>
                <a:gd name="T51" fmla="*/ 7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1" h="115">
                  <a:moveTo>
                    <a:pt x="1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5"/>
                    <a:pt x="5" y="91"/>
                    <a:pt x="12" y="91"/>
                  </a:cubicBezTo>
                  <a:cubicBezTo>
                    <a:pt x="45" y="91"/>
                    <a:pt x="45" y="91"/>
                    <a:pt x="45" y="91"/>
                  </a:cubicBezTo>
                  <a:cubicBezTo>
                    <a:pt x="45" y="103"/>
                    <a:pt x="45" y="103"/>
                    <a:pt x="45" y="103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96" y="103"/>
                    <a:pt x="96" y="103"/>
                    <a:pt x="96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1"/>
                    <a:pt x="86" y="91"/>
                    <a:pt x="86" y="91"/>
                  </a:cubicBezTo>
                  <a:cubicBezTo>
                    <a:pt x="119" y="91"/>
                    <a:pt x="119" y="91"/>
                    <a:pt x="119" y="91"/>
                  </a:cubicBezTo>
                  <a:cubicBezTo>
                    <a:pt x="126" y="91"/>
                    <a:pt x="131" y="85"/>
                    <a:pt x="131" y="78"/>
                  </a:cubicBezTo>
                  <a:cubicBezTo>
                    <a:pt x="131" y="13"/>
                    <a:pt x="131" y="13"/>
                    <a:pt x="131" y="13"/>
                  </a:cubicBezTo>
                  <a:cubicBezTo>
                    <a:pt x="131" y="6"/>
                    <a:pt x="126" y="0"/>
                    <a:pt x="119" y="0"/>
                  </a:cubicBezTo>
                  <a:close/>
                  <a:moveTo>
                    <a:pt x="123" y="78"/>
                  </a:moveTo>
                  <a:cubicBezTo>
                    <a:pt x="123" y="81"/>
                    <a:pt x="121" y="82"/>
                    <a:pt x="119" y="82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0" y="82"/>
                    <a:pt x="8" y="81"/>
                    <a:pt x="8" y="78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119" y="8"/>
                    <a:pt x="119" y="8"/>
                    <a:pt x="119" y="8"/>
                  </a:cubicBezTo>
                  <a:cubicBezTo>
                    <a:pt x="121" y="8"/>
                    <a:pt x="123" y="10"/>
                    <a:pt x="123" y="13"/>
                  </a:cubicBezTo>
                  <a:lnTo>
                    <a:pt x="123" y="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960273" y="5447147"/>
              <a:ext cx="565491" cy="364084"/>
            </a:xfrm>
            <a:custGeom>
              <a:avLst/>
              <a:gdLst>
                <a:gd name="T0" fmla="*/ 142 w 165"/>
                <a:gd name="T1" fmla="*/ 91 h 107"/>
                <a:gd name="T2" fmla="*/ 136 w 165"/>
                <a:gd name="T3" fmla="*/ 91 h 107"/>
                <a:gd name="T4" fmla="*/ 148 w 165"/>
                <a:gd name="T5" fmla="*/ 78 h 107"/>
                <a:gd name="T6" fmla="*/ 148 w 165"/>
                <a:gd name="T7" fmla="*/ 13 h 107"/>
                <a:gd name="T8" fmla="*/ 136 w 165"/>
                <a:gd name="T9" fmla="*/ 0 h 107"/>
                <a:gd name="T10" fmla="*/ 29 w 165"/>
                <a:gd name="T11" fmla="*/ 0 h 107"/>
                <a:gd name="T12" fmla="*/ 17 w 165"/>
                <a:gd name="T13" fmla="*/ 13 h 107"/>
                <a:gd name="T14" fmla="*/ 17 w 165"/>
                <a:gd name="T15" fmla="*/ 78 h 107"/>
                <a:gd name="T16" fmla="*/ 29 w 165"/>
                <a:gd name="T17" fmla="*/ 91 h 107"/>
                <a:gd name="T18" fmla="*/ 23 w 165"/>
                <a:gd name="T19" fmla="*/ 91 h 107"/>
                <a:gd name="T20" fmla="*/ 0 w 165"/>
                <a:gd name="T21" fmla="*/ 95 h 107"/>
                <a:gd name="T22" fmla="*/ 0 w 165"/>
                <a:gd name="T23" fmla="*/ 95 h 107"/>
                <a:gd name="T24" fmla="*/ 0 w 165"/>
                <a:gd name="T25" fmla="*/ 103 h 107"/>
                <a:gd name="T26" fmla="*/ 5 w 165"/>
                <a:gd name="T27" fmla="*/ 107 h 107"/>
                <a:gd name="T28" fmla="*/ 161 w 165"/>
                <a:gd name="T29" fmla="*/ 107 h 107"/>
                <a:gd name="T30" fmla="*/ 165 w 165"/>
                <a:gd name="T31" fmla="*/ 103 h 107"/>
                <a:gd name="T32" fmla="*/ 165 w 165"/>
                <a:gd name="T33" fmla="*/ 95 h 107"/>
                <a:gd name="T34" fmla="*/ 165 w 165"/>
                <a:gd name="T35" fmla="*/ 95 h 107"/>
                <a:gd name="T36" fmla="*/ 142 w 165"/>
                <a:gd name="T37" fmla="*/ 91 h 107"/>
                <a:gd name="T38" fmla="*/ 25 w 165"/>
                <a:gd name="T39" fmla="*/ 78 h 107"/>
                <a:gd name="T40" fmla="*/ 25 w 165"/>
                <a:gd name="T41" fmla="*/ 13 h 107"/>
                <a:gd name="T42" fmla="*/ 29 w 165"/>
                <a:gd name="T43" fmla="*/ 8 h 107"/>
                <a:gd name="T44" fmla="*/ 136 w 165"/>
                <a:gd name="T45" fmla="*/ 8 h 107"/>
                <a:gd name="T46" fmla="*/ 140 w 165"/>
                <a:gd name="T47" fmla="*/ 13 h 107"/>
                <a:gd name="T48" fmla="*/ 140 w 165"/>
                <a:gd name="T49" fmla="*/ 78 h 107"/>
                <a:gd name="T50" fmla="*/ 136 w 165"/>
                <a:gd name="T51" fmla="*/ 82 h 107"/>
                <a:gd name="T52" fmla="*/ 29 w 165"/>
                <a:gd name="T53" fmla="*/ 82 h 107"/>
                <a:gd name="T54" fmla="*/ 25 w 165"/>
                <a:gd name="T55" fmla="*/ 7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5" h="107">
                  <a:moveTo>
                    <a:pt x="142" y="91"/>
                  </a:moveTo>
                  <a:cubicBezTo>
                    <a:pt x="136" y="91"/>
                    <a:pt x="136" y="91"/>
                    <a:pt x="136" y="91"/>
                  </a:cubicBezTo>
                  <a:cubicBezTo>
                    <a:pt x="143" y="91"/>
                    <a:pt x="148" y="85"/>
                    <a:pt x="148" y="78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6"/>
                    <a:pt x="143" y="0"/>
                    <a:pt x="136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0"/>
                    <a:pt x="17" y="6"/>
                    <a:pt x="17" y="13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7" y="85"/>
                    <a:pt x="22" y="91"/>
                    <a:pt x="29" y="91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5"/>
                    <a:pt x="2" y="107"/>
                    <a:pt x="5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3" y="107"/>
                    <a:pt x="165" y="105"/>
                    <a:pt x="165" y="103"/>
                  </a:cubicBezTo>
                  <a:cubicBezTo>
                    <a:pt x="165" y="95"/>
                    <a:pt x="165" y="95"/>
                    <a:pt x="165" y="95"/>
                  </a:cubicBezTo>
                  <a:cubicBezTo>
                    <a:pt x="165" y="95"/>
                    <a:pt x="165" y="95"/>
                    <a:pt x="165" y="95"/>
                  </a:cubicBezTo>
                  <a:lnTo>
                    <a:pt x="142" y="91"/>
                  </a:lnTo>
                  <a:close/>
                  <a:moveTo>
                    <a:pt x="25" y="78"/>
                  </a:moveTo>
                  <a:cubicBezTo>
                    <a:pt x="25" y="13"/>
                    <a:pt x="25" y="13"/>
                    <a:pt x="25" y="13"/>
                  </a:cubicBezTo>
                  <a:cubicBezTo>
                    <a:pt x="25" y="10"/>
                    <a:pt x="27" y="8"/>
                    <a:pt x="29" y="8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8" y="8"/>
                    <a:pt x="140" y="10"/>
                    <a:pt x="140" y="13"/>
                  </a:cubicBezTo>
                  <a:cubicBezTo>
                    <a:pt x="140" y="78"/>
                    <a:pt x="140" y="78"/>
                    <a:pt x="140" y="78"/>
                  </a:cubicBezTo>
                  <a:cubicBezTo>
                    <a:pt x="140" y="81"/>
                    <a:pt x="138" y="82"/>
                    <a:pt x="136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7" y="82"/>
                    <a:pt x="25" y="81"/>
                    <a:pt x="25" y="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17075" y="5496208"/>
              <a:ext cx="503520" cy="265962"/>
            </a:xfrm>
            <a:custGeom>
              <a:avLst/>
              <a:gdLst>
                <a:gd name="T0" fmla="*/ 115 w 148"/>
                <a:gd name="T1" fmla="*/ 70 h 78"/>
                <a:gd name="T2" fmla="*/ 123 w 148"/>
                <a:gd name="T3" fmla="*/ 78 h 78"/>
                <a:gd name="T4" fmla="*/ 131 w 148"/>
                <a:gd name="T5" fmla="*/ 70 h 78"/>
                <a:gd name="T6" fmla="*/ 131 w 148"/>
                <a:gd name="T7" fmla="*/ 66 h 78"/>
                <a:gd name="T8" fmla="*/ 115 w 148"/>
                <a:gd name="T9" fmla="*/ 66 h 78"/>
                <a:gd name="T10" fmla="*/ 115 w 148"/>
                <a:gd name="T11" fmla="*/ 70 h 78"/>
                <a:gd name="T12" fmla="*/ 16 w 148"/>
                <a:gd name="T13" fmla="*/ 70 h 78"/>
                <a:gd name="T14" fmla="*/ 24 w 148"/>
                <a:gd name="T15" fmla="*/ 78 h 78"/>
                <a:gd name="T16" fmla="*/ 33 w 148"/>
                <a:gd name="T17" fmla="*/ 70 h 78"/>
                <a:gd name="T18" fmla="*/ 33 w 148"/>
                <a:gd name="T19" fmla="*/ 66 h 78"/>
                <a:gd name="T20" fmla="*/ 16 w 148"/>
                <a:gd name="T21" fmla="*/ 66 h 78"/>
                <a:gd name="T22" fmla="*/ 16 w 148"/>
                <a:gd name="T23" fmla="*/ 70 h 78"/>
                <a:gd name="T24" fmla="*/ 115 w 148"/>
                <a:gd name="T25" fmla="*/ 16 h 78"/>
                <a:gd name="T26" fmla="*/ 103 w 148"/>
                <a:gd name="T27" fmla="*/ 29 h 78"/>
                <a:gd name="T28" fmla="*/ 115 w 148"/>
                <a:gd name="T29" fmla="*/ 41 h 78"/>
                <a:gd name="T30" fmla="*/ 127 w 148"/>
                <a:gd name="T31" fmla="*/ 29 h 78"/>
                <a:gd name="T32" fmla="*/ 115 w 148"/>
                <a:gd name="T33" fmla="*/ 16 h 78"/>
                <a:gd name="T34" fmla="*/ 136 w 148"/>
                <a:gd name="T35" fmla="*/ 0 h 78"/>
                <a:gd name="T36" fmla="*/ 12 w 148"/>
                <a:gd name="T37" fmla="*/ 0 h 78"/>
                <a:gd name="T38" fmla="*/ 0 w 148"/>
                <a:gd name="T39" fmla="*/ 12 h 78"/>
                <a:gd name="T40" fmla="*/ 0 w 148"/>
                <a:gd name="T41" fmla="*/ 45 h 78"/>
                <a:gd name="T42" fmla="*/ 12 w 148"/>
                <a:gd name="T43" fmla="*/ 57 h 78"/>
                <a:gd name="T44" fmla="*/ 136 w 148"/>
                <a:gd name="T45" fmla="*/ 57 h 78"/>
                <a:gd name="T46" fmla="*/ 148 w 148"/>
                <a:gd name="T47" fmla="*/ 45 h 78"/>
                <a:gd name="T48" fmla="*/ 148 w 148"/>
                <a:gd name="T49" fmla="*/ 12 h 78"/>
                <a:gd name="T50" fmla="*/ 136 w 148"/>
                <a:gd name="T51" fmla="*/ 0 h 78"/>
                <a:gd name="T52" fmla="*/ 57 w 148"/>
                <a:gd name="T53" fmla="*/ 49 h 78"/>
                <a:gd name="T54" fmla="*/ 16 w 148"/>
                <a:gd name="T55" fmla="*/ 49 h 78"/>
                <a:gd name="T56" fmla="*/ 12 w 148"/>
                <a:gd name="T57" fmla="*/ 45 h 78"/>
                <a:gd name="T58" fmla="*/ 16 w 148"/>
                <a:gd name="T59" fmla="*/ 41 h 78"/>
                <a:gd name="T60" fmla="*/ 57 w 148"/>
                <a:gd name="T61" fmla="*/ 41 h 78"/>
                <a:gd name="T62" fmla="*/ 61 w 148"/>
                <a:gd name="T63" fmla="*/ 45 h 78"/>
                <a:gd name="T64" fmla="*/ 57 w 148"/>
                <a:gd name="T65" fmla="*/ 49 h 78"/>
                <a:gd name="T66" fmla="*/ 57 w 148"/>
                <a:gd name="T67" fmla="*/ 33 h 78"/>
                <a:gd name="T68" fmla="*/ 16 w 148"/>
                <a:gd name="T69" fmla="*/ 33 h 78"/>
                <a:gd name="T70" fmla="*/ 12 w 148"/>
                <a:gd name="T71" fmla="*/ 29 h 78"/>
                <a:gd name="T72" fmla="*/ 16 w 148"/>
                <a:gd name="T73" fmla="*/ 24 h 78"/>
                <a:gd name="T74" fmla="*/ 57 w 148"/>
                <a:gd name="T75" fmla="*/ 24 h 78"/>
                <a:gd name="T76" fmla="*/ 61 w 148"/>
                <a:gd name="T77" fmla="*/ 29 h 78"/>
                <a:gd name="T78" fmla="*/ 57 w 148"/>
                <a:gd name="T79" fmla="*/ 33 h 78"/>
                <a:gd name="T80" fmla="*/ 57 w 148"/>
                <a:gd name="T81" fmla="*/ 16 h 78"/>
                <a:gd name="T82" fmla="*/ 16 w 148"/>
                <a:gd name="T83" fmla="*/ 16 h 78"/>
                <a:gd name="T84" fmla="*/ 12 w 148"/>
                <a:gd name="T85" fmla="*/ 12 h 78"/>
                <a:gd name="T86" fmla="*/ 16 w 148"/>
                <a:gd name="T87" fmla="*/ 8 h 78"/>
                <a:gd name="T88" fmla="*/ 57 w 148"/>
                <a:gd name="T89" fmla="*/ 8 h 78"/>
                <a:gd name="T90" fmla="*/ 61 w 148"/>
                <a:gd name="T91" fmla="*/ 12 h 78"/>
                <a:gd name="T92" fmla="*/ 57 w 148"/>
                <a:gd name="T93" fmla="*/ 16 h 78"/>
                <a:gd name="T94" fmla="*/ 115 w 148"/>
                <a:gd name="T95" fmla="*/ 49 h 78"/>
                <a:gd name="T96" fmla="*/ 94 w 148"/>
                <a:gd name="T97" fmla="*/ 29 h 78"/>
                <a:gd name="T98" fmla="*/ 115 w 148"/>
                <a:gd name="T99" fmla="*/ 8 h 78"/>
                <a:gd name="T100" fmla="*/ 136 w 148"/>
                <a:gd name="T101" fmla="*/ 29 h 78"/>
                <a:gd name="T102" fmla="*/ 115 w 148"/>
                <a:gd name="T103" fmla="*/ 4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8" h="78">
                  <a:moveTo>
                    <a:pt x="115" y="70"/>
                  </a:moveTo>
                  <a:cubicBezTo>
                    <a:pt x="115" y="74"/>
                    <a:pt x="119" y="78"/>
                    <a:pt x="123" y="78"/>
                  </a:cubicBezTo>
                  <a:cubicBezTo>
                    <a:pt x="128" y="78"/>
                    <a:pt x="131" y="74"/>
                    <a:pt x="131" y="70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15" y="66"/>
                    <a:pt x="115" y="66"/>
                    <a:pt x="115" y="66"/>
                  </a:cubicBezTo>
                  <a:lnTo>
                    <a:pt x="115" y="70"/>
                  </a:lnTo>
                  <a:close/>
                  <a:moveTo>
                    <a:pt x="16" y="70"/>
                  </a:moveTo>
                  <a:cubicBezTo>
                    <a:pt x="16" y="74"/>
                    <a:pt x="20" y="78"/>
                    <a:pt x="24" y="78"/>
                  </a:cubicBezTo>
                  <a:cubicBezTo>
                    <a:pt x="29" y="78"/>
                    <a:pt x="33" y="74"/>
                    <a:pt x="33" y="70"/>
                  </a:cubicBezTo>
                  <a:cubicBezTo>
                    <a:pt x="33" y="66"/>
                    <a:pt x="33" y="66"/>
                    <a:pt x="33" y="66"/>
                  </a:cubicBezTo>
                  <a:cubicBezTo>
                    <a:pt x="16" y="66"/>
                    <a:pt x="16" y="66"/>
                    <a:pt x="16" y="66"/>
                  </a:cubicBezTo>
                  <a:lnTo>
                    <a:pt x="16" y="70"/>
                  </a:lnTo>
                  <a:close/>
                  <a:moveTo>
                    <a:pt x="115" y="16"/>
                  </a:moveTo>
                  <a:cubicBezTo>
                    <a:pt x="108" y="16"/>
                    <a:pt x="103" y="22"/>
                    <a:pt x="103" y="29"/>
                  </a:cubicBezTo>
                  <a:cubicBezTo>
                    <a:pt x="103" y="35"/>
                    <a:pt x="108" y="41"/>
                    <a:pt x="115" y="41"/>
                  </a:cubicBezTo>
                  <a:cubicBezTo>
                    <a:pt x="122" y="41"/>
                    <a:pt x="127" y="35"/>
                    <a:pt x="127" y="29"/>
                  </a:cubicBezTo>
                  <a:cubicBezTo>
                    <a:pt x="127" y="22"/>
                    <a:pt x="122" y="16"/>
                    <a:pt x="115" y="16"/>
                  </a:cubicBezTo>
                  <a:close/>
                  <a:moveTo>
                    <a:pt x="13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2"/>
                    <a:pt x="5" y="57"/>
                    <a:pt x="12" y="57"/>
                  </a:cubicBezTo>
                  <a:cubicBezTo>
                    <a:pt x="136" y="57"/>
                    <a:pt x="136" y="57"/>
                    <a:pt x="136" y="57"/>
                  </a:cubicBezTo>
                  <a:cubicBezTo>
                    <a:pt x="142" y="57"/>
                    <a:pt x="148" y="52"/>
                    <a:pt x="148" y="45"/>
                  </a:cubicBezTo>
                  <a:cubicBezTo>
                    <a:pt x="148" y="12"/>
                    <a:pt x="148" y="12"/>
                    <a:pt x="148" y="12"/>
                  </a:cubicBezTo>
                  <a:cubicBezTo>
                    <a:pt x="148" y="5"/>
                    <a:pt x="142" y="0"/>
                    <a:pt x="136" y="0"/>
                  </a:cubicBezTo>
                  <a:close/>
                  <a:moveTo>
                    <a:pt x="57" y="49"/>
                  </a:moveTo>
                  <a:cubicBezTo>
                    <a:pt x="16" y="49"/>
                    <a:pt x="16" y="49"/>
                    <a:pt x="16" y="49"/>
                  </a:cubicBezTo>
                  <a:cubicBezTo>
                    <a:pt x="14" y="49"/>
                    <a:pt x="12" y="47"/>
                    <a:pt x="12" y="45"/>
                  </a:cubicBezTo>
                  <a:cubicBezTo>
                    <a:pt x="12" y="43"/>
                    <a:pt x="14" y="41"/>
                    <a:pt x="1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1" y="43"/>
                    <a:pt x="61" y="45"/>
                  </a:cubicBezTo>
                  <a:cubicBezTo>
                    <a:pt x="61" y="47"/>
                    <a:pt x="60" y="49"/>
                    <a:pt x="57" y="49"/>
                  </a:cubicBezTo>
                  <a:close/>
                  <a:moveTo>
                    <a:pt x="57" y="33"/>
                  </a:moveTo>
                  <a:cubicBezTo>
                    <a:pt x="16" y="33"/>
                    <a:pt x="16" y="33"/>
                    <a:pt x="16" y="33"/>
                  </a:cubicBezTo>
                  <a:cubicBezTo>
                    <a:pt x="14" y="33"/>
                    <a:pt x="12" y="31"/>
                    <a:pt x="12" y="29"/>
                  </a:cubicBezTo>
                  <a:cubicBezTo>
                    <a:pt x="12" y="26"/>
                    <a:pt x="14" y="24"/>
                    <a:pt x="16" y="24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60" y="24"/>
                    <a:pt x="61" y="26"/>
                    <a:pt x="61" y="29"/>
                  </a:cubicBezTo>
                  <a:cubicBezTo>
                    <a:pt x="61" y="31"/>
                    <a:pt x="60" y="33"/>
                    <a:pt x="57" y="33"/>
                  </a:cubicBezTo>
                  <a:close/>
                  <a:moveTo>
                    <a:pt x="57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2" y="14"/>
                    <a:pt x="12" y="12"/>
                  </a:cubicBezTo>
                  <a:cubicBezTo>
                    <a:pt x="12" y="10"/>
                    <a:pt x="14" y="8"/>
                    <a:pt x="16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60" y="8"/>
                    <a:pt x="61" y="10"/>
                    <a:pt x="61" y="12"/>
                  </a:cubicBezTo>
                  <a:cubicBezTo>
                    <a:pt x="61" y="14"/>
                    <a:pt x="60" y="16"/>
                    <a:pt x="57" y="16"/>
                  </a:cubicBezTo>
                  <a:close/>
                  <a:moveTo>
                    <a:pt x="115" y="49"/>
                  </a:moveTo>
                  <a:cubicBezTo>
                    <a:pt x="104" y="49"/>
                    <a:pt x="94" y="40"/>
                    <a:pt x="94" y="29"/>
                  </a:cubicBezTo>
                  <a:cubicBezTo>
                    <a:pt x="94" y="17"/>
                    <a:pt x="104" y="8"/>
                    <a:pt x="115" y="8"/>
                  </a:cubicBezTo>
                  <a:cubicBezTo>
                    <a:pt x="126" y="8"/>
                    <a:pt x="136" y="17"/>
                    <a:pt x="136" y="29"/>
                  </a:cubicBezTo>
                  <a:cubicBezTo>
                    <a:pt x="136" y="40"/>
                    <a:pt x="126" y="49"/>
                    <a:pt x="115" y="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91950" y="5401960"/>
              <a:ext cx="379576" cy="454459"/>
            </a:xfrm>
            <a:custGeom>
              <a:avLst/>
              <a:gdLst>
                <a:gd name="T0" fmla="*/ 107 w 111"/>
                <a:gd name="T1" fmla="*/ 44 h 133"/>
                <a:gd name="T2" fmla="*/ 101 w 111"/>
                <a:gd name="T3" fmla="*/ 34 h 133"/>
                <a:gd name="T4" fmla="*/ 98 w 111"/>
                <a:gd name="T5" fmla="*/ 31 h 133"/>
                <a:gd name="T6" fmla="*/ 96 w 111"/>
                <a:gd name="T7" fmla="*/ 29 h 133"/>
                <a:gd name="T8" fmla="*/ 90 w 111"/>
                <a:gd name="T9" fmla="*/ 24 h 133"/>
                <a:gd name="T10" fmla="*/ 0 w 111"/>
                <a:gd name="T11" fmla="*/ 20 h 133"/>
                <a:gd name="T12" fmla="*/ 39 w 111"/>
                <a:gd name="T13" fmla="*/ 82 h 133"/>
                <a:gd name="T14" fmla="*/ 42 w 111"/>
                <a:gd name="T15" fmla="*/ 86 h 133"/>
                <a:gd name="T16" fmla="*/ 43 w 111"/>
                <a:gd name="T17" fmla="*/ 88 h 133"/>
                <a:gd name="T18" fmla="*/ 45 w 111"/>
                <a:gd name="T19" fmla="*/ 89 h 133"/>
                <a:gd name="T20" fmla="*/ 51 w 111"/>
                <a:gd name="T21" fmla="*/ 94 h 133"/>
                <a:gd name="T22" fmla="*/ 65 w 111"/>
                <a:gd name="T23" fmla="*/ 99 h 133"/>
                <a:gd name="T24" fmla="*/ 93 w 111"/>
                <a:gd name="T25" fmla="*/ 103 h 133"/>
                <a:gd name="T26" fmla="*/ 80 w 111"/>
                <a:gd name="T27" fmla="*/ 72 h 133"/>
                <a:gd name="T28" fmla="*/ 43 w 111"/>
                <a:gd name="T29" fmla="*/ 34 h 133"/>
                <a:gd name="T30" fmla="*/ 101 w 111"/>
                <a:gd name="T31" fmla="*/ 108 h 133"/>
                <a:gd name="T32" fmla="*/ 101 w 111"/>
                <a:gd name="T33" fmla="*/ 108 h 133"/>
                <a:gd name="T34" fmla="*/ 100 w 111"/>
                <a:gd name="T35" fmla="*/ 131 h 133"/>
                <a:gd name="T36" fmla="*/ 102 w 111"/>
                <a:gd name="T37" fmla="*/ 132 h 133"/>
                <a:gd name="T38" fmla="*/ 105 w 111"/>
                <a:gd name="T39" fmla="*/ 132 h 133"/>
                <a:gd name="T40" fmla="*/ 107 w 111"/>
                <a:gd name="T41" fmla="*/ 132 h 133"/>
                <a:gd name="T42" fmla="*/ 109 w 111"/>
                <a:gd name="T43" fmla="*/ 131 h 133"/>
                <a:gd name="T44" fmla="*/ 103 w 111"/>
                <a:gd name="T45" fmla="*/ 97 h 133"/>
                <a:gd name="T46" fmla="*/ 111 w 111"/>
                <a:gd name="T47" fmla="*/ 64 h 133"/>
                <a:gd name="T48" fmla="*/ 107 w 111"/>
                <a:gd name="T49" fmla="*/ 4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1" h="133">
                  <a:moveTo>
                    <a:pt x="107" y="44"/>
                  </a:moveTo>
                  <a:cubicBezTo>
                    <a:pt x="106" y="40"/>
                    <a:pt x="104" y="37"/>
                    <a:pt x="101" y="34"/>
                  </a:cubicBezTo>
                  <a:cubicBezTo>
                    <a:pt x="100" y="33"/>
                    <a:pt x="99" y="32"/>
                    <a:pt x="98" y="31"/>
                  </a:cubicBezTo>
                  <a:cubicBezTo>
                    <a:pt x="98" y="30"/>
                    <a:pt x="97" y="29"/>
                    <a:pt x="96" y="29"/>
                  </a:cubicBezTo>
                  <a:cubicBezTo>
                    <a:pt x="94" y="27"/>
                    <a:pt x="92" y="26"/>
                    <a:pt x="90" y="24"/>
                  </a:cubicBezTo>
                  <a:cubicBezTo>
                    <a:pt x="49" y="0"/>
                    <a:pt x="28" y="25"/>
                    <a:pt x="0" y="20"/>
                  </a:cubicBezTo>
                  <a:cubicBezTo>
                    <a:pt x="26" y="31"/>
                    <a:pt x="19" y="58"/>
                    <a:pt x="39" y="82"/>
                  </a:cubicBezTo>
                  <a:cubicBezTo>
                    <a:pt x="40" y="83"/>
                    <a:pt x="41" y="85"/>
                    <a:pt x="42" y="86"/>
                  </a:cubicBezTo>
                  <a:cubicBezTo>
                    <a:pt x="42" y="87"/>
                    <a:pt x="43" y="87"/>
                    <a:pt x="43" y="88"/>
                  </a:cubicBezTo>
                  <a:cubicBezTo>
                    <a:pt x="44" y="88"/>
                    <a:pt x="44" y="89"/>
                    <a:pt x="45" y="89"/>
                  </a:cubicBezTo>
                  <a:cubicBezTo>
                    <a:pt x="47" y="91"/>
                    <a:pt x="49" y="93"/>
                    <a:pt x="51" y="94"/>
                  </a:cubicBezTo>
                  <a:cubicBezTo>
                    <a:pt x="55" y="97"/>
                    <a:pt x="60" y="98"/>
                    <a:pt x="65" y="99"/>
                  </a:cubicBezTo>
                  <a:cubicBezTo>
                    <a:pt x="75" y="101"/>
                    <a:pt x="85" y="101"/>
                    <a:pt x="93" y="103"/>
                  </a:cubicBezTo>
                  <a:cubicBezTo>
                    <a:pt x="92" y="98"/>
                    <a:pt x="90" y="87"/>
                    <a:pt x="80" y="72"/>
                  </a:cubicBezTo>
                  <a:cubicBezTo>
                    <a:pt x="54" y="37"/>
                    <a:pt x="54" y="46"/>
                    <a:pt x="43" y="34"/>
                  </a:cubicBezTo>
                  <a:cubicBezTo>
                    <a:pt x="66" y="38"/>
                    <a:pt x="101" y="89"/>
                    <a:pt x="101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3" y="120"/>
                    <a:pt x="100" y="131"/>
                    <a:pt x="100" y="131"/>
                  </a:cubicBezTo>
                  <a:cubicBezTo>
                    <a:pt x="100" y="131"/>
                    <a:pt x="101" y="132"/>
                    <a:pt x="102" y="132"/>
                  </a:cubicBezTo>
                  <a:cubicBezTo>
                    <a:pt x="103" y="132"/>
                    <a:pt x="104" y="133"/>
                    <a:pt x="105" y="132"/>
                  </a:cubicBezTo>
                  <a:cubicBezTo>
                    <a:pt x="106" y="132"/>
                    <a:pt x="106" y="132"/>
                    <a:pt x="107" y="132"/>
                  </a:cubicBezTo>
                  <a:cubicBezTo>
                    <a:pt x="108" y="132"/>
                    <a:pt x="108" y="131"/>
                    <a:pt x="109" y="131"/>
                  </a:cubicBezTo>
                  <a:cubicBezTo>
                    <a:pt x="111" y="124"/>
                    <a:pt x="108" y="108"/>
                    <a:pt x="103" y="97"/>
                  </a:cubicBezTo>
                  <a:cubicBezTo>
                    <a:pt x="106" y="88"/>
                    <a:pt x="111" y="77"/>
                    <a:pt x="111" y="64"/>
                  </a:cubicBezTo>
                  <a:cubicBezTo>
                    <a:pt x="111" y="57"/>
                    <a:pt x="110" y="51"/>
                    <a:pt x="107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81618" y="5391632"/>
              <a:ext cx="495773" cy="475115"/>
            </a:xfrm>
            <a:custGeom>
              <a:avLst/>
              <a:gdLst>
                <a:gd name="T0" fmla="*/ 24 w 145"/>
                <a:gd name="T1" fmla="*/ 31 h 139"/>
                <a:gd name="T2" fmla="*/ 42 w 145"/>
                <a:gd name="T3" fmla="*/ 33 h 139"/>
                <a:gd name="T4" fmla="*/ 33 w 145"/>
                <a:gd name="T5" fmla="*/ 40 h 139"/>
                <a:gd name="T6" fmla="*/ 66 w 145"/>
                <a:gd name="T7" fmla="*/ 74 h 139"/>
                <a:gd name="T8" fmla="*/ 66 w 145"/>
                <a:gd name="T9" fmla="*/ 74 h 139"/>
                <a:gd name="T10" fmla="*/ 93 w 145"/>
                <a:gd name="T11" fmla="*/ 82 h 139"/>
                <a:gd name="T12" fmla="*/ 83 w 145"/>
                <a:gd name="T13" fmla="*/ 89 h 139"/>
                <a:gd name="T14" fmla="*/ 116 w 145"/>
                <a:gd name="T15" fmla="*/ 105 h 139"/>
                <a:gd name="T16" fmla="*/ 131 w 145"/>
                <a:gd name="T17" fmla="*/ 126 h 139"/>
                <a:gd name="T18" fmla="*/ 145 w 145"/>
                <a:gd name="T19" fmla="*/ 139 h 139"/>
                <a:gd name="T20" fmla="*/ 127 w 145"/>
                <a:gd name="T21" fmla="*/ 109 h 139"/>
                <a:gd name="T22" fmla="*/ 127 w 145"/>
                <a:gd name="T23" fmla="*/ 109 h 139"/>
                <a:gd name="T24" fmla="*/ 38 w 145"/>
                <a:gd name="T25" fmla="*/ 19 h 139"/>
                <a:gd name="T26" fmla="*/ 37 w 145"/>
                <a:gd name="T27" fmla="*/ 16 h 139"/>
                <a:gd name="T28" fmla="*/ 127 w 145"/>
                <a:gd name="T29" fmla="*/ 97 h 139"/>
                <a:gd name="T30" fmla="*/ 100 w 145"/>
                <a:gd name="T31" fmla="*/ 40 h 139"/>
                <a:gd name="T32" fmla="*/ 100 w 145"/>
                <a:gd name="T33" fmla="*/ 40 h 139"/>
                <a:gd name="T34" fmla="*/ 107 w 145"/>
                <a:gd name="T35" fmla="*/ 57 h 139"/>
                <a:gd name="T36" fmla="*/ 77 w 145"/>
                <a:gd name="T37" fmla="*/ 22 h 139"/>
                <a:gd name="T38" fmla="*/ 5 w 145"/>
                <a:gd name="T39" fmla="*/ 1 h 139"/>
                <a:gd name="T40" fmla="*/ 1 w 145"/>
                <a:gd name="T41" fmla="*/ 1 h 139"/>
                <a:gd name="T42" fmla="*/ 0 w 145"/>
                <a:gd name="T43" fmla="*/ 2 h 139"/>
                <a:gd name="T44" fmla="*/ 0 w 145"/>
                <a:gd name="T45" fmla="*/ 3 h 139"/>
                <a:gd name="T46" fmla="*/ 0 w 145"/>
                <a:gd name="T47" fmla="*/ 3 h 139"/>
                <a:gd name="T48" fmla="*/ 3 w 145"/>
                <a:gd name="T49" fmla="*/ 10 h 139"/>
                <a:gd name="T50" fmla="*/ 24 w 145"/>
                <a:gd name="T51" fmla="*/ 3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5" h="139">
                  <a:moveTo>
                    <a:pt x="24" y="31"/>
                  </a:moveTo>
                  <a:cubicBezTo>
                    <a:pt x="30" y="33"/>
                    <a:pt x="36" y="33"/>
                    <a:pt x="42" y="33"/>
                  </a:cubicBezTo>
                  <a:cubicBezTo>
                    <a:pt x="48" y="34"/>
                    <a:pt x="42" y="36"/>
                    <a:pt x="33" y="40"/>
                  </a:cubicBezTo>
                  <a:cubicBezTo>
                    <a:pt x="46" y="52"/>
                    <a:pt x="59" y="66"/>
                    <a:pt x="66" y="74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76" y="77"/>
                    <a:pt x="86" y="80"/>
                    <a:pt x="93" y="82"/>
                  </a:cubicBezTo>
                  <a:cubicBezTo>
                    <a:pt x="95" y="84"/>
                    <a:pt x="90" y="87"/>
                    <a:pt x="83" y="89"/>
                  </a:cubicBezTo>
                  <a:cubicBezTo>
                    <a:pt x="94" y="100"/>
                    <a:pt x="105" y="107"/>
                    <a:pt x="116" y="105"/>
                  </a:cubicBezTo>
                  <a:cubicBezTo>
                    <a:pt x="123" y="115"/>
                    <a:pt x="128" y="124"/>
                    <a:pt x="131" y="126"/>
                  </a:cubicBezTo>
                  <a:cubicBezTo>
                    <a:pt x="138" y="134"/>
                    <a:pt x="145" y="139"/>
                    <a:pt x="145" y="139"/>
                  </a:cubicBezTo>
                  <a:cubicBezTo>
                    <a:pt x="139" y="129"/>
                    <a:pt x="134" y="119"/>
                    <a:pt x="127" y="109"/>
                  </a:cubicBezTo>
                  <a:cubicBezTo>
                    <a:pt x="127" y="109"/>
                    <a:pt x="127" y="109"/>
                    <a:pt x="127" y="109"/>
                  </a:cubicBezTo>
                  <a:cubicBezTo>
                    <a:pt x="132" y="104"/>
                    <a:pt x="52" y="20"/>
                    <a:pt x="38" y="19"/>
                  </a:cubicBezTo>
                  <a:cubicBezTo>
                    <a:pt x="28" y="13"/>
                    <a:pt x="37" y="16"/>
                    <a:pt x="37" y="16"/>
                  </a:cubicBezTo>
                  <a:cubicBezTo>
                    <a:pt x="72" y="37"/>
                    <a:pt x="102" y="64"/>
                    <a:pt x="127" y="97"/>
                  </a:cubicBezTo>
                  <a:cubicBezTo>
                    <a:pt x="133" y="84"/>
                    <a:pt x="119" y="59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4" y="46"/>
                    <a:pt x="106" y="52"/>
                    <a:pt x="107" y="57"/>
                  </a:cubicBezTo>
                  <a:cubicBezTo>
                    <a:pt x="101" y="55"/>
                    <a:pt x="94" y="38"/>
                    <a:pt x="77" y="22"/>
                  </a:cubicBezTo>
                  <a:cubicBezTo>
                    <a:pt x="53" y="7"/>
                    <a:pt x="23" y="0"/>
                    <a:pt x="5" y="1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7"/>
                    <a:pt x="3" y="10"/>
                  </a:cubicBezTo>
                  <a:cubicBezTo>
                    <a:pt x="7" y="16"/>
                    <a:pt x="15" y="23"/>
                    <a:pt x="24" y="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22928" y="5417453"/>
              <a:ext cx="446713" cy="423472"/>
            </a:xfrm>
            <a:custGeom>
              <a:avLst/>
              <a:gdLst>
                <a:gd name="T0" fmla="*/ 130 w 131"/>
                <a:gd name="T1" fmla="*/ 117 h 124"/>
                <a:gd name="T2" fmla="*/ 127 w 131"/>
                <a:gd name="T3" fmla="*/ 114 h 124"/>
                <a:gd name="T4" fmla="*/ 120 w 131"/>
                <a:gd name="T5" fmla="*/ 92 h 124"/>
                <a:gd name="T6" fmla="*/ 112 w 131"/>
                <a:gd name="T7" fmla="*/ 105 h 124"/>
                <a:gd name="T8" fmla="*/ 99 w 131"/>
                <a:gd name="T9" fmla="*/ 112 h 124"/>
                <a:gd name="T10" fmla="*/ 121 w 131"/>
                <a:gd name="T11" fmla="*/ 120 h 124"/>
                <a:gd name="T12" fmla="*/ 124 w 131"/>
                <a:gd name="T13" fmla="*/ 123 h 124"/>
                <a:gd name="T14" fmla="*/ 130 w 131"/>
                <a:gd name="T15" fmla="*/ 123 h 124"/>
                <a:gd name="T16" fmla="*/ 130 w 131"/>
                <a:gd name="T17" fmla="*/ 117 h 124"/>
                <a:gd name="T18" fmla="*/ 14 w 131"/>
                <a:gd name="T19" fmla="*/ 41 h 124"/>
                <a:gd name="T20" fmla="*/ 19 w 131"/>
                <a:gd name="T21" fmla="*/ 35 h 124"/>
                <a:gd name="T22" fmla="*/ 20 w 131"/>
                <a:gd name="T23" fmla="*/ 36 h 124"/>
                <a:gd name="T24" fmla="*/ 20 w 131"/>
                <a:gd name="T25" fmla="*/ 36 h 124"/>
                <a:gd name="T26" fmla="*/ 37 w 131"/>
                <a:gd name="T27" fmla="*/ 30 h 124"/>
                <a:gd name="T28" fmla="*/ 43 w 131"/>
                <a:gd name="T29" fmla="*/ 12 h 124"/>
                <a:gd name="T30" fmla="*/ 43 w 131"/>
                <a:gd name="T31" fmla="*/ 12 h 124"/>
                <a:gd name="T32" fmla="*/ 44 w 131"/>
                <a:gd name="T33" fmla="*/ 14 h 124"/>
                <a:gd name="T34" fmla="*/ 34 w 131"/>
                <a:gd name="T35" fmla="*/ 3 h 124"/>
                <a:gd name="T36" fmla="*/ 16 w 131"/>
                <a:gd name="T37" fmla="*/ 9 h 124"/>
                <a:gd name="T38" fmla="*/ 11 w 131"/>
                <a:gd name="T39" fmla="*/ 27 h 124"/>
                <a:gd name="T40" fmla="*/ 3 w 131"/>
                <a:gd name="T41" fmla="*/ 34 h 124"/>
                <a:gd name="T42" fmla="*/ 3 w 131"/>
                <a:gd name="T43" fmla="*/ 35 h 124"/>
                <a:gd name="T44" fmla="*/ 2 w 131"/>
                <a:gd name="T45" fmla="*/ 35 h 124"/>
                <a:gd name="T46" fmla="*/ 3 w 131"/>
                <a:gd name="T47" fmla="*/ 43 h 124"/>
                <a:gd name="T48" fmla="*/ 53 w 131"/>
                <a:gd name="T49" fmla="*/ 92 h 124"/>
                <a:gd name="T50" fmla="*/ 60 w 131"/>
                <a:gd name="T51" fmla="*/ 94 h 124"/>
                <a:gd name="T52" fmla="*/ 59 w 131"/>
                <a:gd name="T53" fmla="*/ 86 h 124"/>
                <a:gd name="T54" fmla="*/ 14 w 131"/>
                <a:gd name="T55" fmla="*/ 41 h 124"/>
                <a:gd name="T56" fmla="*/ 112 w 131"/>
                <a:gd name="T57" fmla="*/ 82 h 124"/>
                <a:gd name="T58" fmla="*/ 48 w 131"/>
                <a:gd name="T59" fmla="*/ 18 h 124"/>
                <a:gd name="T60" fmla="*/ 43 w 131"/>
                <a:gd name="T61" fmla="*/ 35 h 124"/>
                <a:gd name="T62" fmla="*/ 25 w 131"/>
                <a:gd name="T63" fmla="*/ 41 h 124"/>
                <a:gd name="T64" fmla="*/ 89 w 131"/>
                <a:gd name="T65" fmla="*/ 105 h 124"/>
                <a:gd name="T66" fmla="*/ 107 w 131"/>
                <a:gd name="T67" fmla="*/ 100 h 124"/>
                <a:gd name="T68" fmla="*/ 112 w 131"/>
                <a:gd name="T69" fmla="*/ 8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1" h="124">
                  <a:moveTo>
                    <a:pt x="130" y="117"/>
                  </a:moveTo>
                  <a:cubicBezTo>
                    <a:pt x="127" y="114"/>
                    <a:pt x="127" y="114"/>
                    <a:pt x="127" y="114"/>
                  </a:cubicBezTo>
                  <a:cubicBezTo>
                    <a:pt x="120" y="92"/>
                    <a:pt x="120" y="92"/>
                    <a:pt x="120" y="92"/>
                  </a:cubicBezTo>
                  <a:cubicBezTo>
                    <a:pt x="120" y="96"/>
                    <a:pt x="117" y="101"/>
                    <a:pt x="112" y="105"/>
                  </a:cubicBezTo>
                  <a:cubicBezTo>
                    <a:pt x="108" y="110"/>
                    <a:pt x="103" y="112"/>
                    <a:pt x="99" y="112"/>
                  </a:cubicBezTo>
                  <a:cubicBezTo>
                    <a:pt x="121" y="120"/>
                    <a:pt x="121" y="120"/>
                    <a:pt x="121" y="120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6" y="124"/>
                    <a:pt x="128" y="124"/>
                    <a:pt x="130" y="123"/>
                  </a:cubicBezTo>
                  <a:cubicBezTo>
                    <a:pt x="131" y="121"/>
                    <a:pt x="131" y="119"/>
                    <a:pt x="130" y="117"/>
                  </a:cubicBezTo>
                  <a:close/>
                  <a:moveTo>
                    <a:pt x="14" y="41"/>
                  </a:moveTo>
                  <a:cubicBezTo>
                    <a:pt x="19" y="35"/>
                    <a:pt x="19" y="35"/>
                    <a:pt x="19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3" y="39"/>
                    <a:pt x="30" y="36"/>
                    <a:pt x="37" y="30"/>
                  </a:cubicBezTo>
                  <a:cubicBezTo>
                    <a:pt x="43" y="23"/>
                    <a:pt x="46" y="16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1" y="0"/>
                    <a:pt x="23" y="3"/>
                    <a:pt x="16" y="9"/>
                  </a:cubicBezTo>
                  <a:cubicBezTo>
                    <a:pt x="10" y="16"/>
                    <a:pt x="7" y="24"/>
                    <a:pt x="11" y="27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3" y="34"/>
                    <a:pt x="3" y="35"/>
                    <a:pt x="3" y="35"/>
                  </a:cubicBezTo>
                  <a:cubicBezTo>
                    <a:pt x="3" y="35"/>
                    <a:pt x="2" y="35"/>
                    <a:pt x="2" y="35"/>
                  </a:cubicBezTo>
                  <a:cubicBezTo>
                    <a:pt x="0" y="37"/>
                    <a:pt x="1" y="40"/>
                    <a:pt x="3" y="43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5" y="95"/>
                    <a:pt x="58" y="95"/>
                    <a:pt x="60" y="94"/>
                  </a:cubicBezTo>
                  <a:cubicBezTo>
                    <a:pt x="62" y="92"/>
                    <a:pt x="61" y="89"/>
                    <a:pt x="59" y="86"/>
                  </a:cubicBezTo>
                  <a:lnTo>
                    <a:pt x="14" y="41"/>
                  </a:lnTo>
                  <a:close/>
                  <a:moveTo>
                    <a:pt x="112" y="82"/>
                  </a:moveTo>
                  <a:cubicBezTo>
                    <a:pt x="48" y="18"/>
                    <a:pt x="48" y="18"/>
                    <a:pt x="48" y="18"/>
                  </a:cubicBezTo>
                  <a:cubicBezTo>
                    <a:pt x="52" y="21"/>
                    <a:pt x="49" y="29"/>
                    <a:pt x="43" y="35"/>
                  </a:cubicBezTo>
                  <a:cubicBezTo>
                    <a:pt x="36" y="42"/>
                    <a:pt x="28" y="45"/>
                    <a:pt x="25" y="41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92" y="109"/>
                    <a:pt x="100" y="106"/>
                    <a:pt x="107" y="100"/>
                  </a:cubicBezTo>
                  <a:cubicBezTo>
                    <a:pt x="113" y="93"/>
                    <a:pt x="116" y="85"/>
                    <a:pt x="112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59073" y="5412289"/>
              <a:ext cx="431220" cy="433801"/>
            </a:xfrm>
            <a:custGeom>
              <a:avLst/>
              <a:gdLst>
                <a:gd name="T0" fmla="*/ 119 w 126"/>
                <a:gd name="T1" fmla="*/ 109 h 127"/>
                <a:gd name="T2" fmla="*/ 115 w 126"/>
                <a:gd name="T3" fmla="*/ 116 h 127"/>
                <a:gd name="T4" fmla="*/ 109 w 126"/>
                <a:gd name="T5" fmla="*/ 120 h 127"/>
                <a:gd name="T6" fmla="*/ 126 w 126"/>
                <a:gd name="T7" fmla="*/ 127 h 127"/>
                <a:gd name="T8" fmla="*/ 119 w 126"/>
                <a:gd name="T9" fmla="*/ 109 h 127"/>
                <a:gd name="T10" fmla="*/ 116 w 126"/>
                <a:gd name="T11" fmla="*/ 101 h 127"/>
                <a:gd name="T12" fmla="*/ 111 w 126"/>
                <a:gd name="T13" fmla="*/ 89 h 127"/>
                <a:gd name="T14" fmla="*/ 103 w 126"/>
                <a:gd name="T15" fmla="*/ 104 h 127"/>
                <a:gd name="T16" fmla="*/ 97 w 126"/>
                <a:gd name="T17" fmla="*/ 109 h 127"/>
                <a:gd name="T18" fmla="*/ 97 w 126"/>
                <a:gd name="T19" fmla="*/ 109 h 127"/>
                <a:gd name="T20" fmla="*/ 97 w 126"/>
                <a:gd name="T21" fmla="*/ 109 h 127"/>
                <a:gd name="T22" fmla="*/ 88 w 126"/>
                <a:gd name="T23" fmla="*/ 112 h 127"/>
                <a:gd name="T24" fmla="*/ 101 w 126"/>
                <a:gd name="T25" fmla="*/ 117 h 127"/>
                <a:gd name="T26" fmla="*/ 112 w 126"/>
                <a:gd name="T27" fmla="*/ 113 h 127"/>
                <a:gd name="T28" fmla="*/ 116 w 126"/>
                <a:gd name="T29" fmla="*/ 101 h 127"/>
                <a:gd name="T30" fmla="*/ 105 w 126"/>
                <a:gd name="T31" fmla="*/ 94 h 127"/>
                <a:gd name="T32" fmla="*/ 105 w 126"/>
                <a:gd name="T33" fmla="*/ 83 h 127"/>
                <a:gd name="T34" fmla="*/ 41 w 126"/>
                <a:gd name="T35" fmla="*/ 19 h 127"/>
                <a:gd name="T36" fmla="*/ 41 w 126"/>
                <a:gd name="T37" fmla="*/ 30 h 127"/>
                <a:gd name="T38" fmla="*/ 105 w 126"/>
                <a:gd name="T39" fmla="*/ 94 h 127"/>
                <a:gd name="T40" fmla="*/ 30 w 126"/>
                <a:gd name="T41" fmla="*/ 30 h 127"/>
                <a:gd name="T42" fmla="*/ 36 w 126"/>
                <a:gd name="T43" fmla="*/ 13 h 127"/>
                <a:gd name="T44" fmla="*/ 36 w 126"/>
                <a:gd name="T45" fmla="*/ 13 h 127"/>
                <a:gd name="T46" fmla="*/ 27 w 126"/>
                <a:gd name="T47" fmla="*/ 4 h 127"/>
                <a:gd name="T48" fmla="*/ 9 w 126"/>
                <a:gd name="T49" fmla="*/ 9 h 127"/>
                <a:gd name="T50" fmla="*/ 4 w 126"/>
                <a:gd name="T51" fmla="*/ 27 h 127"/>
                <a:gd name="T52" fmla="*/ 13 w 126"/>
                <a:gd name="T53" fmla="*/ 36 h 127"/>
                <a:gd name="T54" fmla="*/ 13 w 126"/>
                <a:gd name="T55" fmla="*/ 36 h 127"/>
                <a:gd name="T56" fmla="*/ 30 w 126"/>
                <a:gd name="T57" fmla="*/ 30 h 127"/>
                <a:gd name="T58" fmla="*/ 32 w 126"/>
                <a:gd name="T59" fmla="*/ 39 h 127"/>
                <a:gd name="T60" fmla="*/ 96 w 126"/>
                <a:gd name="T61" fmla="*/ 103 h 127"/>
                <a:gd name="T62" fmla="*/ 100 w 126"/>
                <a:gd name="T63" fmla="*/ 101 h 127"/>
                <a:gd name="T64" fmla="*/ 102 w 126"/>
                <a:gd name="T65" fmla="*/ 97 h 127"/>
                <a:gd name="T66" fmla="*/ 38 w 126"/>
                <a:gd name="T67" fmla="*/ 33 h 127"/>
                <a:gd name="T68" fmla="*/ 36 w 126"/>
                <a:gd name="T69" fmla="*/ 37 h 127"/>
                <a:gd name="T70" fmla="*/ 32 w 126"/>
                <a:gd name="T71" fmla="*/ 39 h 127"/>
                <a:gd name="T72" fmla="*/ 29 w 126"/>
                <a:gd name="T73" fmla="*/ 42 h 127"/>
                <a:gd name="T74" fmla="*/ 18 w 126"/>
                <a:gd name="T75" fmla="*/ 43 h 127"/>
                <a:gd name="T76" fmla="*/ 82 w 126"/>
                <a:gd name="T77" fmla="*/ 107 h 127"/>
                <a:gd name="T78" fmla="*/ 93 w 126"/>
                <a:gd name="T79" fmla="*/ 106 h 127"/>
                <a:gd name="T80" fmla="*/ 29 w 126"/>
                <a:gd name="T81" fmla="*/ 4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6" h="127">
                  <a:moveTo>
                    <a:pt x="119" y="109"/>
                  </a:moveTo>
                  <a:cubicBezTo>
                    <a:pt x="119" y="111"/>
                    <a:pt x="118" y="114"/>
                    <a:pt x="115" y="116"/>
                  </a:cubicBezTo>
                  <a:cubicBezTo>
                    <a:pt x="113" y="118"/>
                    <a:pt x="111" y="120"/>
                    <a:pt x="109" y="120"/>
                  </a:cubicBezTo>
                  <a:cubicBezTo>
                    <a:pt x="126" y="127"/>
                    <a:pt x="126" y="127"/>
                    <a:pt x="126" y="127"/>
                  </a:cubicBezTo>
                  <a:lnTo>
                    <a:pt x="119" y="109"/>
                  </a:lnTo>
                  <a:close/>
                  <a:moveTo>
                    <a:pt x="116" y="101"/>
                  </a:moveTo>
                  <a:cubicBezTo>
                    <a:pt x="111" y="89"/>
                    <a:pt x="111" y="89"/>
                    <a:pt x="111" y="89"/>
                  </a:cubicBezTo>
                  <a:cubicBezTo>
                    <a:pt x="111" y="93"/>
                    <a:pt x="108" y="99"/>
                    <a:pt x="103" y="104"/>
                  </a:cubicBezTo>
                  <a:cubicBezTo>
                    <a:pt x="101" y="106"/>
                    <a:pt x="99" y="108"/>
                    <a:pt x="97" y="109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4" y="111"/>
                    <a:pt x="91" y="112"/>
                    <a:pt x="88" y="112"/>
                  </a:cubicBezTo>
                  <a:cubicBezTo>
                    <a:pt x="101" y="117"/>
                    <a:pt x="101" y="117"/>
                    <a:pt x="101" y="117"/>
                  </a:cubicBezTo>
                  <a:cubicBezTo>
                    <a:pt x="104" y="117"/>
                    <a:pt x="110" y="116"/>
                    <a:pt x="112" y="113"/>
                  </a:cubicBezTo>
                  <a:cubicBezTo>
                    <a:pt x="115" y="110"/>
                    <a:pt x="116" y="104"/>
                    <a:pt x="116" y="101"/>
                  </a:cubicBezTo>
                  <a:close/>
                  <a:moveTo>
                    <a:pt x="105" y="94"/>
                  </a:moveTo>
                  <a:cubicBezTo>
                    <a:pt x="107" y="90"/>
                    <a:pt x="108" y="85"/>
                    <a:pt x="105" y="83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4" y="21"/>
                    <a:pt x="43" y="26"/>
                    <a:pt x="41" y="30"/>
                  </a:cubicBezTo>
                  <a:lnTo>
                    <a:pt x="105" y="94"/>
                  </a:lnTo>
                  <a:close/>
                  <a:moveTo>
                    <a:pt x="30" y="30"/>
                  </a:moveTo>
                  <a:cubicBezTo>
                    <a:pt x="36" y="24"/>
                    <a:pt x="39" y="16"/>
                    <a:pt x="36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4" y="0"/>
                    <a:pt x="16" y="3"/>
                    <a:pt x="9" y="9"/>
                  </a:cubicBezTo>
                  <a:cubicBezTo>
                    <a:pt x="3" y="16"/>
                    <a:pt x="0" y="24"/>
                    <a:pt x="4" y="2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6" y="39"/>
                    <a:pt x="24" y="36"/>
                    <a:pt x="30" y="30"/>
                  </a:cubicBezTo>
                  <a:close/>
                  <a:moveTo>
                    <a:pt x="32" y="39"/>
                  </a:moveTo>
                  <a:cubicBezTo>
                    <a:pt x="96" y="103"/>
                    <a:pt x="96" y="103"/>
                    <a:pt x="96" y="103"/>
                  </a:cubicBezTo>
                  <a:cubicBezTo>
                    <a:pt x="97" y="102"/>
                    <a:pt x="99" y="102"/>
                    <a:pt x="100" y="101"/>
                  </a:cubicBezTo>
                  <a:cubicBezTo>
                    <a:pt x="101" y="100"/>
                    <a:pt x="101" y="99"/>
                    <a:pt x="102" y="97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7" y="35"/>
                    <a:pt x="37" y="36"/>
                    <a:pt x="36" y="37"/>
                  </a:cubicBezTo>
                  <a:cubicBezTo>
                    <a:pt x="35" y="38"/>
                    <a:pt x="33" y="38"/>
                    <a:pt x="32" y="39"/>
                  </a:cubicBezTo>
                  <a:close/>
                  <a:moveTo>
                    <a:pt x="29" y="42"/>
                  </a:moveTo>
                  <a:cubicBezTo>
                    <a:pt x="24" y="44"/>
                    <a:pt x="20" y="45"/>
                    <a:pt x="18" y="43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84" y="109"/>
                    <a:pt x="88" y="108"/>
                    <a:pt x="93" y="106"/>
                  </a:cubicBezTo>
                  <a:lnTo>
                    <a:pt x="29" y="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00384" y="5398087"/>
              <a:ext cx="397651" cy="462205"/>
            </a:xfrm>
            <a:custGeom>
              <a:avLst/>
              <a:gdLst>
                <a:gd name="T0" fmla="*/ 99 w 116"/>
                <a:gd name="T1" fmla="*/ 94 h 135"/>
                <a:gd name="T2" fmla="*/ 93 w 116"/>
                <a:gd name="T3" fmla="*/ 82 h 135"/>
                <a:gd name="T4" fmla="*/ 93 w 116"/>
                <a:gd name="T5" fmla="*/ 82 h 135"/>
                <a:gd name="T6" fmla="*/ 85 w 116"/>
                <a:gd name="T7" fmla="*/ 84 h 135"/>
                <a:gd name="T8" fmla="*/ 82 w 116"/>
                <a:gd name="T9" fmla="*/ 93 h 135"/>
                <a:gd name="T10" fmla="*/ 82 w 116"/>
                <a:gd name="T11" fmla="*/ 93 h 135"/>
                <a:gd name="T12" fmla="*/ 94 w 116"/>
                <a:gd name="T13" fmla="*/ 99 h 135"/>
                <a:gd name="T14" fmla="*/ 96 w 116"/>
                <a:gd name="T15" fmla="*/ 96 h 135"/>
                <a:gd name="T16" fmla="*/ 99 w 116"/>
                <a:gd name="T17" fmla="*/ 94 h 135"/>
                <a:gd name="T18" fmla="*/ 89 w 116"/>
                <a:gd name="T19" fmla="*/ 78 h 135"/>
                <a:gd name="T20" fmla="*/ 15 w 116"/>
                <a:gd name="T21" fmla="*/ 3 h 135"/>
                <a:gd name="T22" fmla="*/ 3 w 116"/>
                <a:gd name="T23" fmla="*/ 3 h 135"/>
                <a:gd name="T24" fmla="*/ 3 w 116"/>
                <a:gd name="T25" fmla="*/ 15 h 135"/>
                <a:gd name="T26" fmla="*/ 77 w 116"/>
                <a:gd name="T27" fmla="*/ 89 h 135"/>
                <a:gd name="T28" fmla="*/ 89 w 116"/>
                <a:gd name="T29" fmla="*/ 78 h 135"/>
                <a:gd name="T30" fmla="*/ 109 w 116"/>
                <a:gd name="T31" fmla="*/ 100 h 135"/>
                <a:gd name="T32" fmla="*/ 98 w 116"/>
                <a:gd name="T33" fmla="*/ 112 h 135"/>
                <a:gd name="T34" fmla="*/ 104 w 116"/>
                <a:gd name="T35" fmla="*/ 135 h 135"/>
                <a:gd name="T36" fmla="*/ 115 w 116"/>
                <a:gd name="T37" fmla="*/ 115 h 135"/>
                <a:gd name="T38" fmla="*/ 109 w 116"/>
                <a:gd name="T39" fmla="*/ 10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6" h="135">
                  <a:moveTo>
                    <a:pt x="99" y="94"/>
                  </a:moveTo>
                  <a:cubicBezTo>
                    <a:pt x="97" y="89"/>
                    <a:pt x="96" y="83"/>
                    <a:pt x="93" y="82"/>
                  </a:cubicBezTo>
                  <a:cubicBezTo>
                    <a:pt x="93" y="82"/>
                    <a:pt x="93" y="82"/>
                    <a:pt x="93" y="82"/>
                  </a:cubicBezTo>
                  <a:cubicBezTo>
                    <a:pt x="92" y="80"/>
                    <a:pt x="88" y="81"/>
                    <a:pt x="85" y="84"/>
                  </a:cubicBezTo>
                  <a:cubicBezTo>
                    <a:pt x="81" y="88"/>
                    <a:pt x="80" y="92"/>
                    <a:pt x="82" y="93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3" y="96"/>
                    <a:pt x="89" y="97"/>
                    <a:pt x="94" y="99"/>
                  </a:cubicBezTo>
                  <a:cubicBezTo>
                    <a:pt x="95" y="98"/>
                    <a:pt x="95" y="97"/>
                    <a:pt x="96" y="96"/>
                  </a:cubicBezTo>
                  <a:cubicBezTo>
                    <a:pt x="97" y="95"/>
                    <a:pt x="98" y="95"/>
                    <a:pt x="99" y="94"/>
                  </a:cubicBezTo>
                  <a:close/>
                  <a:moveTo>
                    <a:pt x="89" y="78"/>
                  </a:moveTo>
                  <a:cubicBezTo>
                    <a:pt x="67" y="50"/>
                    <a:pt x="42" y="24"/>
                    <a:pt x="15" y="3"/>
                  </a:cubicBezTo>
                  <a:cubicBezTo>
                    <a:pt x="12" y="1"/>
                    <a:pt x="6" y="0"/>
                    <a:pt x="3" y="3"/>
                  </a:cubicBezTo>
                  <a:cubicBezTo>
                    <a:pt x="0" y="6"/>
                    <a:pt x="1" y="12"/>
                    <a:pt x="3" y="15"/>
                  </a:cubicBezTo>
                  <a:cubicBezTo>
                    <a:pt x="24" y="42"/>
                    <a:pt x="50" y="68"/>
                    <a:pt x="77" y="89"/>
                  </a:cubicBezTo>
                  <a:cubicBezTo>
                    <a:pt x="74" y="84"/>
                    <a:pt x="84" y="75"/>
                    <a:pt x="89" y="78"/>
                  </a:cubicBezTo>
                  <a:close/>
                  <a:moveTo>
                    <a:pt x="109" y="100"/>
                  </a:moveTo>
                  <a:cubicBezTo>
                    <a:pt x="100" y="91"/>
                    <a:pt x="93" y="105"/>
                    <a:pt x="98" y="112"/>
                  </a:cubicBezTo>
                  <a:cubicBezTo>
                    <a:pt x="107" y="124"/>
                    <a:pt x="104" y="135"/>
                    <a:pt x="104" y="135"/>
                  </a:cubicBezTo>
                  <a:cubicBezTo>
                    <a:pt x="104" y="135"/>
                    <a:pt x="116" y="126"/>
                    <a:pt x="115" y="115"/>
                  </a:cubicBezTo>
                  <a:cubicBezTo>
                    <a:pt x="115" y="107"/>
                    <a:pt x="112" y="103"/>
                    <a:pt x="109" y="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010708" y="5412289"/>
              <a:ext cx="459623" cy="433801"/>
            </a:xfrm>
            <a:custGeom>
              <a:avLst/>
              <a:gdLst>
                <a:gd name="T0" fmla="*/ 122 w 134"/>
                <a:gd name="T1" fmla="*/ 46 h 127"/>
                <a:gd name="T2" fmla="*/ 62 w 134"/>
                <a:gd name="T3" fmla="*/ 11 h 127"/>
                <a:gd name="T4" fmla="*/ 6 w 134"/>
                <a:gd name="T5" fmla="*/ 83 h 127"/>
                <a:gd name="T6" fmla="*/ 86 w 134"/>
                <a:gd name="T7" fmla="*/ 116 h 127"/>
                <a:gd name="T8" fmla="*/ 110 w 134"/>
                <a:gd name="T9" fmla="*/ 83 h 127"/>
                <a:gd name="T10" fmla="*/ 122 w 134"/>
                <a:gd name="T11" fmla="*/ 46 h 127"/>
                <a:gd name="T12" fmla="*/ 31 w 134"/>
                <a:gd name="T13" fmla="*/ 88 h 127"/>
                <a:gd name="T14" fmla="*/ 22 w 134"/>
                <a:gd name="T15" fmla="*/ 93 h 127"/>
                <a:gd name="T16" fmla="*/ 17 w 134"/>
                <a:gd name="T17" fmla="*/ 84 h 127"/>
                <a:gd name="T18" fmla="*/ 26 w 134"/>
                <a:gd name="T19" fmla="*/ 79 h 127"/>
                <a:gd name="T20" fmla="*/ 31 w 134"/>
                <a:gd name="T21" fmla="*/ 88 h 127"/>
                <a:gd name="T22" fmla="*/ 36 w 134"/>
                <a:gd name="T23" fmla="*/ 62 h 127"/>
                <a:gd name="T24" fmla="*/ 26 w 134"/>
                <a:gd name="T25" fmla="*/ 68 h 127"/>
                <a:gd name="T26" fmla="*/ 21 w 134"/>
                <a:gd name="T27" fmla="*/ 58 h 127"/>
                <a:gd name="T28" fmla="*/ 30 w 134"/>
                <a:gd name="T29" fmla="*/ 52 h 127"/>
                <a:gd name="T30" fmla="*/ 36 w 134"/>
                <a:gd name="T31" fmla="*/ 62 h 127"/>
                <a:gd name="T32" fmla="*/ 54 w 134"/>
                <a:gd name="T33" fmla="*/ 42 h 127"/>
                <a:gd name="T34" fmla="*/ 43 w 134"/>
                <a:gd name="T35" fmla="*/ 49 h 127"/>
                <a:gd name="T36" fmla="*/ 37 w 134"/>
                <a:gd name="T37" fmla="*/ 38 h 127"/>
                <a:gd name="T38" fmla="*/ 47 w 134"/>
                <a:gd name="T39" fmla="*/ 31 h 127"/>
                <a:gd name="T40" fmla="*/ 54 w 134"/>
                <a:gd name="T41" fmla="*/ 42 h 127"/>
                <a:gd name="T42" fmla="*/ 62 w 134"/>
                <a:gd name="T43" fmla="*/ 28 h 127"/>
                <a:gd name="T44" fmla="*/ 72 w 134"/>
                <a:gd name="T45" fmla="*/ 21 h 127"/>
                <a:gd name="T46" fmla="*/ 78 w 134"/>
                <a:gd name="T47" fmla="*/ 32 h 127"/>
                <a:gd name="T48" fmla="*/ 68 w 134"/>
                <a:gd name="T49" fmla="*/ 38 h 127"/>
                <a:gd name="T50" fmla="*/ 62 w 134"/>
                <a:gd name="T51" fmla="*/ 28 h 127"/>
                <a:gd name="T52" fmla="*/ 91 w 134"/>
                <a:gd name="T53" fmla="*/ 94 h 127"/>
                <a:gd name="T54" fmla="*/ 72 w 134"/>
                <a:gd name="T55" fmla="*/ 106 h 127"/>
                <a:gd name="T56" fmla="*/ 61 w 134"/>
                <a:gd name="T57" fmla="*/ 86 h 127"/>
                <a:gd name="T58" fmla="*/ 80 w 134"/>
                <a:gd name="T59" fmla="*/ 75 h 127"/>
                <a:gd name="T60" fmla="*/ 91 w 134"/>
                <a:gd name="T61" fmla="*/ 94 h 127"/>
                <a:gd name="T62" fmla="*/ 104 w 134"/>
                <a:gd name="T63" fmla="*/ 37 h 127"/>
                <a:gd name="T64" fmla="*/ 94 w 134"/>
                <a:gd name="T65" fmla="*/ 44 h 127"/>
                <a:gd name="T66" fmla="*/ 88 w 134"/>
                <a:gd name="T67" fmla="*/ 32 h 127"/>
                <a:gd name="T68" fmla="*/ 98 w 134"/>
                <a:gd name="T69" fmla="*/ 26 h 127"/>
                <a:gd name="T70" fmla="*/ 104 w 134"/>
                <a:gd name="T71" fmla="*/ 3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4" h="127">
                  <a:moveTo>
                    <a:pt x="122" y="46"/>
                  </a:moveTo>
                  <a:cubicBezTo>
                    <a:pt x="134" y="18"/>
                    <a:pt x="100" y="0"/>
                    <a:pt x="62" y="11"/>
                  </a:cubicBezTo>
                  <a:cubicBezTo>
                    <a:pt x="25" y="21"/>
                    <a:pt x="0" y="53"/>
                    <a:pt x="6" y="83"/>
                  </a:cubicBezTo>
                  <a:cubicBezTo>
                    <a:pt x="13" y="112"/>
                    <a:pt x="49" y="127"/>
                    <a:pt x="86" y="116"/>
                  </a:cubicBezTo>
                  <a:cubicBezTo>
                    <a:pt x="112" y="109"/>
                    <a:pt x="124" y="99"/>
                    <a:pt x="110" y="83"/>
                  </a:cubicBezTo>
                  <a:cubicBezTo>
                    <a:pt x="92" y="64"/>
                    <a:pt x="115" y="63"/>
                    <a:pt x="122" y="46"/>
                  </a:cubicBezTo>
                  <a:close/>
                  <a:moveTo>
                    <a:pt x="31" y="88"/>
                  </a:moveTo>
                  <a:cubicBezTo>
                    <a:pt x="30" y="92"/>
                    <a:pt x="26" y="95"/>
                    <a:pt x="22" y="93"/>
                  </a:cubicBezTo>
                  <a:cubicBezTo>
                    <a:pt x="18" y="92"/>
                    <a:pt x="15" y="88"/>
                    <a:pt x="17" y="84"/>
                  </a:cubicBezTo>
                  <a:cubicBezTo>
                    <a:pt x="18" y="80"/>
                    <a:pt x="22" y="77"/>
                    <a:pt x="26" y="79"/>
                  </a:cubicBezTo>
                  <a:cubicBezTo>
                    <a:pt x="29" y="80"/>
                    <a:pt x="32" y="84"/>
                    <a:pt x="31" y="88"/>
                  </a:cubicBezTo>
                  <a:close/>
                  <a:moveTo>
                    <a:pt x="36" y="62"/>
                  </a:moveTo>
                  <a:cubicBezTo>
                    <a:pt x="35" y="66"/>
                    <a:pt x="31" y="69"/>
                    <a:pt x="26" y="68"/>
                  </a:cubicBezTo>
                  <a:cubicBezTo>
                    <a:pt x="22" y="67"/>
                    <a:pt x="20" y="62"/>
                    <a:pt x="21" y="58"/>
                  </a:cubicBezTo>
                  <a:cubicBezTo>
                    <a:pt x="22" y="54"/>
                    <a:pt x="26" y="51"/>
                    <a:pt x="30" y="52"/>
                  </a:cubicBezTo>
                  <a:cubicBezTo>
                    <a:pt x="35" y="53"/>
                    <a:pt x="37" y="58"/>
                    <a:pt x="36" y="62"/>
                  </a:cubicBezTo>
                  <a:close/>
                  <a:moveTo>
                    <a:pt x="54" y="42"/>
                  </a:moveTo>
                  <a:cubicBezTo>
                    <a:pt x="52" y="47"/>
                    <a:pt x="48" y="50"/>
                    <a:pt x="43" y="49"/>
                  </a:cubicBezTo>
                  <a:cubicBezTo>
                    <a:pt x="38" y="47"/>
                    <a:pt x="36" y="42"/>
                    <a:pt x="37" y="38"/>
                  </a:cubicBezTo>
                  <a:cubicBezTo>
                    <a:pt x="38" y="33"/>
                    <a:pt x="43" y="30"/>
                    <a:pt x="47" y="31"/>
                  </a:cubicBezTo>
                  <a:cubicBezTo>
                    <a:pt x="52" y="33"/>
                    <a:pt x="55" y="38"/>
                    <a:pt x="54" y="42"/>
                  </a:cubicBezTo>
                  <a:close/>
                  <a:moveTo>
                    <a:pt x="62" y="28"/>
                  </a:moveTo>
                  <a:cubicBezTo>
                    <a:pt x="63" y="23"/>
                    <a:pt x="68" y="20"/>
                    <a:pt x="72" y="21"/>
                  </a:cubicBezTo>
                  <a:cubicBezTo>
                    <a:pt x="77" y="23"/>
                    <a:pt x="79" y="27"/>
                    <a:pt x="78" y="32"/>
                  </a:cubicBezTo>
                  <a:cubicBezTo>
                    <a:pt x="77" y="37"/>
                    <a:pt x="72" y="40"/>
                    <a:pt x="68" y="38"/>
                  </a:cubicBezTo>
                  <a:cubicBezTo>
                    <a:pt x="63" y="37"/>
                    <a:pt x="61" y="32"/>
                    <a:pt x="62" y="28"/>
                  </a:cubicBezTo>
                  <a:close/>
                  <a:moveTo>
                    <a:pt x="91" y="94"/>
                  </a:moveTo>
                  <a:cubicBezTo>
                    <a:pt x="89" y="103"/>
                    <a:pt x="80" y="108"/>
                    <a:pt x="72" y="106"/>
                  </a:cubicBezTo>
                  <a:cubicBezTo>
                    <a:pt x="64" y="103"/>
                    <a:pt x="59" y="95"/>
                    <a:pt x="61" y="86"/>
                  </a:cubicBezTo>
                  <a:cubicBezTo>
                    <a:pt x="64" y="77"/>
                    <a:pt x="72" y="72"/>
                    <a:pt x="80" y="75"/>
                  </a:cubicBezTo>
                  <a:cubicBezTo>
                    <a:pt x="88" y="77"/>
                    <a:pt x="93" y="86"/>
                    <a:pt x="91" y="94"/>
                  </a:cubicBezTo>
                  <a:close/>
                  <a:moveTo>
                    <a:pt x="104" y="37"/>
                  </a:moveTo>
                  <a:cubicBezTo>
                    <a:pt x="103" y="42"/>
                    <a:pt x="98" y="45"/>
                    <a:pt x="94" y="44"/>
                  </a:cubicBezTo>
                  <a:cubicBezTo>
                    <a:pt x="89" y="42"/>
                    <a:pt x="86" y="37"/>
                    <a:pt x="88" y="32"/>
                  </a:cubicBezTo>
                  <a:cubicBezTo>
                    <a:pt x="89" y="28"/>
                    <a:pt x="94" y="25"/>
                    <a:pt x="98" y="26"/>
                  </a:cubicBezTo>
                  <a:cubicBezTo>
                    <a:pt x="103" y="27"/>
                    <a:pt x="106" y="32"/>
                    <a:pt x="104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89945" y="5342270"/>
              <a:ext cx="468805" cy="573838"/>
            </a:xfrm>
            <a:custGeom>
              <a:avLst/>
              <a:gdLst>
                <a:gd name="T0" fmla="*/ 43 w 138"/>
                <a:gd name="T1" fmla="*/ 169 h 169"/>
                <a:gd name="T2" fmla="*/ 51 w 138"/>
                <a:gd name="T3" fmla="*/ 111 h 169"/>
                <a:gd name="T4" fmla="*/ 35 w 138"/>
                <a:gd name="T5" fmla="*/ 160 h 169"/>
                <a:gd name="T6" fmla="*/ 68 w 138"/>
                <a:gd name="T7" fmla="*/ 169 h 169"/>
                <a:gd name="T8" fmla="*/ 76 w 138"/>
                <a:gd name="T9" fmla="*/ 111 h 169"/>
                <a:gd name="T10" fmla="*/ 59 w 138"/>
                <a:gd name="T11" fmla="*/ 160 h 169"/>
                <a:gd name="T12" fmla="*/ 76 w 138"/>
                <a:gd name="T13" fmla="*/ 21 h 169"/>
                <a:gd name="T14" fmla="*/ 35 w 138"/>
                <a:gd name="T15" fmla="*/ 21 h 169"/>
                <a:gd name="T16" fmla="*/ 106 w 138"/>
                <a:gd name="T17" fmla="*/ 106 h 169"/>
                <a:gd name="T18" fmla="*/ 82 w 138"/>
                <a:gd name="T19" fmla="*/ 49 h 169"/>
                <a:gd name="T20" fmla="*/ 67 w 138"/>
                <a:gd name="T21" fmla="*/ 45 h 169"/>
                <a:gd name="T22" fmla="*/ 44 w 138"/>
                <a:gd name="T23" fmla="*/ 45 h 169"/>
                <a:gd name="T24" fmla="*/ 29 w 138"/>
                <a:gd name="T25" fmla="*/ 49 h 169"/>
                <a:gd name="T26" fmla="*/ 5 w 138"/>
                <a:gd name="T27" fmla="*/ 106 h 169"/>
                <a:gd name="T28" fmla="*/ 31 w 138"/>
                <a:gd name="T29" fmla="*/ 78 h 169"/>
                <a:gd name="T30" fmla="*/ 80 w 138"/>
                <a:gd name="T31" fmla="*/ 103 h 169"/>
                <a:gd name="T32" fmla="*/ 94 w 138"/>
                <a:gd name="T33" fmla="*/ 103 h 169"/>
                <a:gd name="T34" fmla="*/ 121 w 138"/>
                <a:gd name="T35" fmla="*/ 165 h 169"/>
                <a:gd name="T36" fmla="*/ 109 w 138"/>
                <a:gd name="T37" fmla="*/ 159 h 169"/>
                <a:gd name="T38" fmla="*/ 92 w 138"/>
                <a:gd name="T39" fmla="*/ 165 h 169"/>
                <a:gd name="T40" fmla="*/ 133 w 138"/>
                <a:gd name="T41" fmla="*/ 169 h 169"/>
                <a:gd name="T42" fmla="*/ 138 w 138"/>
                <a:gd name="T43" fmla="*/ 155 h 169"/>
                <a:gd name="T44" fmla="*/ 121 w 138"/>
                <a:gd name="T45" fmla="*/ 165 h 169"/>
                <a:gd name="T46" fmla="*/ 129 w 138"/>
                <a:gd name="T47" fmla="*/ 132 h 169"/>
                <a:gd name="T48" fmla="*/ 96 w 138"/>
                <a:gd name="T49" fmla="*/ 132 h 169"/>
                <a:gd name="T50" fmla="*/ 92 w 138"/>
                <a:gd name="T51" fmla="*/ 149 h 169"/>
                <a:gd name="T52" fmla="*/ 109 w 138"/>
                <a:gd name="T53" fmla="*/ 148 h 169"/>
                <a:gd name="T54" fmla="*/ 121 w 138"/>
                <a:gd name="T55" fmla="*/ 154 h 169"/>
                <a:gd name="T56" fmla="*/ 138 w 138"/>
                <a:gd name="T57" fmla="*/ 136 h 169"/>
                <a:gd name="T58" fmla="*/ 106 w 138"/>
                <a:gd name="T59" fmla="*/ 132 h 169"/>
                <a:gd name="T60" fmla="*/ 106 w 138"/>
                <a:gd name="T61" fmla="*/ 132 h 169"/>
                <a:gd name="T62" fmla="*/ 113 w 138"/>
                <a:gd name="T63" fmla="*/ 161 h 169"/>
                <a:gd name="T64" fmla="*/ 117 w 138"/>
                <a:gd name="T65" fmla="*/ 152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" h="169">
                  <a:moveTo>
                    <a:pt x="35" y="160"/>
                  </a:moveTo>
                  <a:cubicBezTo>
                    <a:pt x="35" y="165"/>
                    <a:pt x="38" y="169"/>
                    <a:pt x="43" y="169"/>
                  </a:cubicBezTo>
                  <a:cubicBezTo>
                    <a:pt x="47" y="169"/>
                    <a:pt x="51" y="165"/>
                    <a:pt x="51" y="160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35" y="111"/>
                    <a:pt x="35" y="111"/>
                    <a:pt x="35" y="111"/>
                  </a:cubicBezTo>
                  <a:lnTo>
                    <a:pt x="35" y="160"/>
                  </a:lnTo>
                  <a:close/>
                  <a:moveTo>
                    <a:pt x="59" y="160"/>
                  </a:moveTo>
                  <a:cubicBezTo>
                    <a:pt x="59" y="165"/>
                    <a:pt x="63" y="169"/>
                    <a:pt x="68" y="169"/>
                  </a:cubicBezTo>
                  <a:cubicBezTo>
                    <a:pt x="72" y="169"/>
                    <a:pt x="76" y="165"/>
                    <a:pt x="76" y="160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59" y="111"/>
                    <a:pt x="59" y="111"/>
                    <a:pt x="59" y="111"/>
                  </a:cubicBezTo>
                  <a:lnTo>
                    <a:pt x="59" y="160"/>
                  </a:lnTo>
                  <a:close/>
                  <a:moveTo>
                    <a:pt x="55" y="41"/>
                  </a:moveTo>
                  <a:cubicBezTo>
                    <a:pt x="67" y="41"/>
                    <a:pt x="76" y="32"/>
                    <a:pt x="76" y="21"/>
                  </a:cubicBezTo>
                  <a:cubicBezTo>
                    <a:pt x="76" y="9"/>
                    <a:pt x="67" y="0"/>
                    <a:pt x="55" y="0"/>
                  </a:cubicBezTo>
                  <a:cubicBezTo>
                    <a:pt x="44" y="0"/>
                    <a:pt x="35" y="9"/>
                    <a:pt x="35" y="21"/>
                  </a:cubicBezTo>
                  <a:cubicBezTo>
                    <a:pt x="35" y="32"/>
                    <a:pt x="44" y="41"/>
                    <a:pt x="55" y="41"/>
                  </a:cubicBezTo>
                  <a:close/>
                  <a:moveTo>
                    <a:pt x="106" y="106"/>
                  </a:moveTo>
                  <a:cubicBezTo>
                    <a:pt x="110" y="104"/>
                    <a:pt x="111" y="99"/>
                    <a:pt x="109" y="95"/>
                  </a:cubicBezTo>
                  <a:cubicBezTo>
                    <a:pt x="82" y="49"/>
                    <a:pt x="82" y="49"/>
                    <a:pt x="82" y="49"/>
                  </a:cubicBezTo>
                  <a:cubicBezTo>
                    <a:pt x="80" y="45"/>
                    <a:pt x="70" y="45"/>
                    <a:pt x="69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1" y="45"/>
                    <a:pt x="31" y="45"/>
                    <a:pt x="29" y="49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0" y="99"/>
                    <a:pt x="1" y="104"/>
                    <a:pt x="5" y="106"/>
                  </a:cubicBezTo>
                  <a:cubicBezTo>
                    <a:pt x="9" y="109"/>
                    <a:pt x="14" y="107"/>
                    <a:pt x="16" y="103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31" y="103"/>
                    <a:pt x="31" y="103"/>
                    <a:pt x="31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7" y="107"/>
                    <a:pt x="102" y="109"/>
                    <a:pt x="106" y="106"/>
                  </a:cubicBezTo>
                  <a:close/>
                  <a:moveTo>
                    <a:pt x="121" y="165"/>
                  </a:moveTo>
                  <a:cubicBezTo>
                    <a:pt x="109" y="165"/>
                    <a:pt x="109" y="165"/>
                    <a:pt x="109" y="165"/>
                  </a:cubicBezTo>
                  <a:cubicBezTo>
                    <a:pt x="109" y="159"/>
                    <a:pt x="109" y="159"/>
                    <a:pt x="109" y="159"/>
                  </a:cubicBezTo>
                  <a:cubicBezTo>
                    <a:pt x="103" y="159"/>
                    <a:pt x="98" y="157"/>
                    <a:pt x="92" y="155"/>
                  </a:cubicBezTo>
                  <a:cubicBezTo>
                    <a:pt x="92" y="165"/>
                    <a:pt x="92" y="165"/>
                    <a:pt x="92" y="165"/>
                  </a:cubicBezTo>
                  <a:cubicBezTo>
                    <a:pt x="92" y="167"/>
                    <a:pt x="94" y="169"/>
                    <a:pt x="96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6" y="169"/>
                    <a:pt x="138" y="167"/>
                    <a:pt x="138" y="16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2" y="157"/>
                    <a:pt x="127" y="159"/>
                    <a:pt x="121" y="159"/>
                  </a:cubicBezTo>
                  <a:lnTo>
                    <a:pt x="121" y="165"/>
                  </a:lnTo>
                  <a:close/>
                  <a:moveTo>
                    <a:pt x="133" y="132"/>
                  </a:moveTo>
                  <a:cubicBezTo>
                    <a:pt x="129" y="132"/>
                    <a:pt x="129" y="132"/>
                    <a:pt x="129" y="132"/>
                  </a:cubicBezTo>
                  <a:cubicBezTo>
                    <a:pt x="126" y="116"/>
                    <a:pt x="104" y="116"/>
                    <a:pt x="101" y="132"/>
                  </a:cubicBezTo>
                  <a:cubicBezTo>
                    <a:pt x="96" y="132"/>
                    <a:pt x="96" y="132"/>
                    <a:pt x="96" y="132"/>
                  </a:cubicBezTo>
                  <a:cubicBezTo>
                    <a:pt x="94" y="132"/>
                    <a:pt x="92" y="134"/>
                    <a:pt x="92" y="136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8" y="152"/>
                    <a:pt x="103" y="153"/>
                    <a:pt x="109" y="154"/>
                  </a:cubicBezTo>
                  <a:cubicBezTo>
                    <a:pt x="109" y="148"/>
                    <a:pt x="109" y="148"/>
                    <a:pt x="109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54"/>
                    <a:pt x="121" y="154"/>
                    <a:pt x="121" y="154"/>
                  </a:cubicBezTo>
                  <a:cubicBezTo>
                    <a:pt x="127" y="153"/>
                    <a:pt x="132" y="152"/>
                    <a:pt x="138" y="149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38" y="134"/>
                    <a:pt x="136" y="132"/>
                    <a:pt x="133" y="132"/>
                  </a:cubicBezTo>
                  <a:close/>
                  <a:moveTo>
                    <a:pt x="106" y="132"/>
                  </a:moveTo>
                  <a:cubicBezTo>
                    <a:pt x="109" y="123"/>
                    <a:pt x="121" y="123"/>
                    <a:pt x="124" y="132"/>
                  </a:cubicBezTo>
                  <a:lnTo>
                    <a:pt x="106" y="132"/>
                  </a:lnTo>
                  <a:close/>
                  <a:moveTo>
                    <a:pt x="113" y="152"/>
                  </a:moveTo>
                  <a:cubicBezTo>
                    <a:pt x="113" y="161"/>
                    <a:pt x="113" y="161"/>
                    <a:pt x="113" y="161"/>
                  </a:cubicBezTo>
                  <a:cubicBezTo>
                    <a:pt x="117" y="161"/>
                    <a:pt x="117" y="161"/>
                    <a:pt x="117" y="161"/>
                  </a:cubicBezTo>
                  <a:cubicBezTo>
                    <a:pt x="117" y="152"/>
                    <a:pt x="117" y="152"/>
                    <a:pt x="117" y="152"/>
                  </a:cubicBezTo>
                  <a:lnTo>
                    <a:pt x="113" y="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9" name="出自【趣你的PPT】(微信:qunideppt)：最优质的PPT资源库"/>
          <p:cNvSpPr/>
          <p:nvPr/>
        </p:nvSpPr>
        <p:spPr>
          <a:xfrm>
            <a:off x="650240" y="5528203"/>
            <a:ext cx="1110488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该原创</a:t>
            </a:r>
            <a:r>
              <a:rPr lang="en-US" altLang="zh-CN" sz="1600" dirty="0"/>
              <a:t>PPT</a:t>
            </a:r>
            <a:r>
              <a:rPr lang="zh-CN" altLang="en-US" sz="1600" dirty="0"/>
              <a:t>模板来自公众号：趣你的</a:t>
            </a:r>
            <a:r>
              <a:rPr lang="en-US" altLang="zh-CN" sz="1600" dirty="0"/>
              <a:t>PPT</a:t>
            </a:r>
            <a:r>
              <a:rPr lang="zh-CN" altLang="en-US" sz="1600" dirty="0"/>
              <a:t>。我们制作的</a:t>
            </a:r>
            <a:r>
              <a:rPr lang="en-US" altLang="zh-CN" sz="1600" dirty="0"/>
              <a:t>PPT</a:t>
            </a:r>
            <a:r>
              <a:rPr lang="zh-CN" altLang="en-US" sz="1600" dirty="0"/>
              <a:t>教程视频</a:t>
            </a:r>
            <a:r>
              <a:rPr lang="en-US" altLang="zh-CN" sz="1600" dirty="0"/>
              <a:t>《</a:t>
            </a:r>
            <a:r>
              <a:rPr lang="zh-CN" altLang="en-US" sz="1600" dirty="0"/>
              <a:t>趣你的</a:t>
            </a:r>
            <a:r>
              <a:rPr lang="en-US" altLang="zh-CN" sz="1600" dirty="0"/>
              <a:t>PPT》</a:t>
            </a:r>
            <a:r>
              <a:rPr lang="zh-CN" altLang="en-US" sz="1600" dirty="0"/>
              <a:t>，播放量已超过</a:t>
            </a:r>
            <a:r>
              <a:rPr lang="en-US" altLang="zh-CN" sz="1600" dirty="0"/>
              <a:t>500</a:t>
            </a:r>
            <a:r>
              <a:rPr lang="zh-CN" altLang="en-US" sz="1600" dirty="0"/>
              <a:t>万次。</a:t>
            </a:r>
          </a:p>
          <a:p>
            <a:r>
              <a:rPr lang="zh-CN" altLang="en-US" sz="1600" dirty="0"/>
              <a:t>一不小心，就学会</a:t>
            </a:r>
            <a:r>
              <a:rPr lang="en-US" altLang="zh-CN" sz="1600" dirty="0"/>
              <a:t>PPT</a:t>
            </a:r>
            <a:r>
              <a:rPr lang="zh-CN" altLang="en-US" sz="1600" dirty="0"/>
              <a:t>，快来加入我们。该原创</a:t>
            </a:r>
            <a:r>
              <a:rPr lang="en-US" altLang="zh-CN" sz="1600" dirty="0"/>
              <a:t>PPT</a:t>
            </a:r>
            <a:r>
              <a:rPr lang="zh-CN" altLang="en-US" sz="1600" dirty="0"/>
              <a:t>模板来自公众号：趣你的</a:t>
            </a:r>
            <a:r>
              <a:rPr lang="en-US" altLang="zh-CN" sz="1600" dirty="0"/>
              <a:t>PPT</a:t>
            </a:r>
            <a:r>
              <a:rPr lang="zh-CN" altLang="en-US" sz="1600" dirty="0"/>
              <a:t>。我们制作的</a:t>
            </a:r>
            <a:r>
              <a:rPr lang="en-US" altLang="zh-CN" sz="1600" dirty="0"/>
              <a:t>PPT</a:t>
            </a:r>
            <a:r>
              <a:rPr lang="zh-CN" altLang="en-US" sz="1600" dirty="0"/>
              <a:t>教程视频</a:t>
            </a:r>
            <a:r>
              <a:rPr lang="en-US" altLang="zh-CN" sz="1600" dirty="0"/>
              <a:t>《</a:t>
            </a:r>
            <a:r>
              <a:rPr lang="zh-CN" altLang="en-US" sz="1600" dirty="0"/>
              <a:t>趣你的</a:t>
            </a:r>
            <a:r>
              <a:rPr lang="en-US" altLang="zh-CN" sz="1600" dirty="0"/>
              <a:t>PPT》</a:t>
            </a:r>
            <a:r>
              <a:rPr lang="zh-CN" altLang="en-US" sz="1600" dirty="0"/>
              <a:t>，播放量已超过</a:t>
            </a:r>
            <a:r>
              <a:rPr lang="en-US" altLang="zh-CN" sz="1600" dirty="0"/>
              <a:t>500</a:t>
            </a:r>
            <a:r>
              <a:rPr lang="zh-CN" altLang="en-US" sz="1600" dirty="0"/>
              <a:t>万次。一不小心，就学会</a:t>
            </a:r>
            <a:r>
              <a:rPr lang="en-US" altLang="zh-CN" sz="1600" dirty="0"/>
              <a:t>PPT</a:t>
            </a:r>
            <a:r>
              <a:rPr lang="zh-CN" altLang="en-US" sz="1600" dirty="0"/>
              <a:t>，快来加入我们。该原创</a:t>
            </a:r>
            <a:r>
              <a:rPr lang="en-US" altLang="zh-CN" sz="1600" dirty="0"/>
              <a:t>PPT</a:t>
            </a:r>
            <a:r>
              <a:rPr lang="zh-CN" altLang="en-US" sz="1600" dirty="0"/>
              <a:t>模板来自公众号：趣你的</a:t>
            </a:r>
            <a:r>
              <a:rPr lang="en-US" altLang="zh-CN" sz="1600" dirty="0"/>
              <a:t>PPT</a:t>
            </a:r>
            <a:r>
              <a:rPr lang="zh-CN" altLang="en-US" sz="1600" dirty="0"/>
              <a:t>。我们制作的</a:t>
            </a:r>
            <a:r>
              <a:rPr lang="en-US" altLang="zh-CN" sz="1600" dirty="0"/>
              <a:t>PPT</a:t>
            </a:r>
            <a:r>
              <a:rPr lang="zh-CN" altLang="en-US" sz="1600" dirty="0"/>
              <a:t>教程视频</a:t>
            </a:r>
            <a:r>
              <a:rPr lang="en-US" altLang="zh-CN" sz="1600" dirty="0"/>
              <a:t>《</a:t>
            </a:r>
            <a:r>
              <a:rPr lang="zh-CN" altLang="en-US" sz="1600" dirty="0"/>
              <a:t>趣你的</a:t>
            </a:r>
            <a:r>
              <a:rPr lang="en-US" altLang="zh-CN" sz="1600" dirty="0"/>
              <a:t>PPT》</a:t>
            </a:r>
            <a:r>
              <a:rPr lang="zh-CN" altLang="en-US" sz="1600" dirty="0"/>
              <a:t>，播放量已超过</a:t>
            </a:r>
            <a:r>
              <a:rPr lang="en-US" altLang="zh-CN" sz="1600" dirty="0"/>
              <a:t>500</a:t>
            </a:r>
            <a:r>
              <a:rPr lang="zh-CN" altLang="en-US" sz="1600" dirty="0"/>
              <a:t>万次。一不小心，就学会</a:t>
            </a:r>
            <a:r>
              <a:rPr lang="en-US" altLang="zh-CN" sz="1600" dirty="0"/>
              <a:t>PPT</a:t>
            </a:r>
            <a:r>
              <a:rPr lang="zh-CN" altLang="en-US" sz="1600" dirty="0"/>
              <a:t>，快来加入我们。</a:t>
            </a:r>
          </a:p>
        </p:txBody>
      </p:sp>
    </p:spTree>
    <p:extLst>
      <p:ext uri="{BB962C8B-B14F-4D97-AF65-F5344CB8AC3E}">
        <p14:creationId xmlns:p14="http://schemas.microsoft.com/office/powerpoint/2010/main" val="19126261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0566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652" y="1123433"/>
            <a:ext cx="4181515" cy="4251207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6468967" y="2125077"/>
            <a:ext cx="19638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PART</a:t>
            </a:r>
            <a:endParaRPr lang="zh-CN" altLang="en-US" sz="480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9181687" y="2125077"/>
            <a:ext cx="836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01</a:t>
            </a:r>
            <a:endParaRPr lang="zh-CN" altLang="en-US" sz="480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402862" y="2756147"/>
            <a:ext cx="364537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  <p:cxnSp>
        <p:nvCxnSpPr>
          <p:cNvPr id="8" name="出自【趣你的PPT】(微信:qunideppt)：最优质的PPT资源库"/>
          <p:cNvCxnSpPr/>
          <p:nvPr/>
        </p:nvCxnSpPr>
        <p:spPr>
          <a:xfrm>
            <a:off x="6563360" y="3402478"/>
            <a:ext cx="34137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>
            <a:off x="6790947" y="3511221"/>
            <a:ext cx="2869207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62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 txBox="1"/>
          <p:nvPr/>
        </p:nvSpPr>
        <p:spPr>
          <a:xfrm>
            <a:off x="2790294" y="2699186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 txBox="1"/>
          <p:nvPr/>
        </p:nvSpPr>
        <p:spPr>
          <a:xfrm>
            <a:off x="2043725" y="307682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2790294" y="3991372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2043725" y="4369010"/>
            <a:ext cx="2333999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7814277" y="2699186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7814277" y="307682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7814277" y="3991372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7814277" y="4369010"/>
            <a:ext cx="2333999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4700413" y="1935149"/>
            <a:ext cx="2710586" cy="2987703"/>
            <a:chOff x="4700413" y="1868473"/>
            <a:chExt cx="2710586" cy="2987703"/>
          </a:xfrm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8687" y="3859776"/>
              <a:ext cx="1027882" cy="887263"/>
            </a:xfrm>
            <a:custGeom>
              <a:avLst/>
              <a:gdLst>
                <a:gd name="T0" fmla="*/ 69 w 828"/>
                <a:gd name="T1" fmla="*/ 0 h 715"/>
                <a:gd name="T2" fmla="*/ 0 w 828"/>
                <a:gd name="T3" fmla="*/ 194 h 715"/>
                <a:gd name="T4" fmla="*/ 0 w 828"/>
                <a:gd name="T5" fmla="*/ 273 h 715"/>
                <a:gd name="T6" fmla="*/ 0 w 828"/>
                <a:gd name="T7" fmla="*/ 408 h 715"/>
                <a:gd name="T8" fmla="*/ 0 w 828"/>
                <a:gd name="T9" fmla="*/ 715 h 715"/>
                <a:gd name="T10" fmla="*/ 44 w 828"/>
                <a:gd name="T11" fmla="*/ 715 h 715"/>
                <a:gd name="T12" fmla="*/ 44 w 828"/>
                <a:gd name="T13" fmla="*/ 528 h 715"/>
                <a:gd name="T14" fmla="*/ 44 w 828"/>
                <a:gd name="T15" fmla="*/ 405 h 715"/>
                <a:gd name="T16" fmla="*/ 44 w 828"/>
                <a:gd name="T17" fmla="*/ 333 h 715"/>
                <a:gd name="T18" fmla="*/ 315 w 828"/>
                <a:gd name="T19" fmla="*/ 55 h 715"/>
                <a:gd name="T20" fmla="*/ 379 w 828"/>
                <a:gd name="T21" fmla="*/ 55 h 715"/>
                <a:gd name="T22" fmla="*/ 515 w 828"/>
                <a:gd name="T23" fmla="*/ 55 h 715"/>
                <a:gd name="T24" fmla="*/ 788 w 828"/>
                <a:gd name="T25" fmla="*/ 55 h 715"/>
                <a:gd name="T26" fmla="*/ 788 w 828"/>
                <a:gd name="T27" fmla="*/ 333 h 715"/>
                <a:gd name="T28" fmla="*/ 788 w 828"/>
                <a:gd name="T29" fmla="*/ 469 h 715"/>
                <a:gd name="T30" fmla="*/ 788 w 828"/>
                <a:gd name="T31" fmla="*/ 528 h 715"/>
                <a:gd name="T32" fmla="*/ 786 w 828"/>
                <a:gd name="T33" fmla="*/ 562 h 715"/>
                <a:gd name="T34" fmla="*/ 828 w 828"/>
                <a:gd name="T35" fmla="*/ 408 h 715"/>
                <a:gd name="T36" fmla="*/ 828 w 828"/>
                <a:gd name="T37" fmla="*/ 343 h 715"/>
                <a:gd name="T38" fmla="*/ 828 w 828"/>
                <a:gd name="T39" fmla="*/ 194 h 715"/>
                <a:gd name="T40" fmla="*/ 828 w 828"/>
                <a:gd name="T41" fmla="*/ 27 h 715"/>
                <a:gd name="T42" fmla="*/ 492 w 828"/>
                <a:gd name="T43" fmla="*/ 27 h 715"/>
                <a:gd name="T44" fmla="*/ 301 w 828"/>
                <a:gd name="T45" fmla="*/ 27 h 715"/>
                <a:gd name="T46" fmla="*/ 211 w 828"/>
                <a:gd name="T47" fmla="*/ 27 h 715"/>
                <a:gd name="T48" fmla="*/ 69 w 828"/>
                <a:gd name="T49" fmla="*/ 0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28" h="715">
                  <a:moveTo>
                    <a:pt x="69" y="0"/>
                  </a:moveTo>
                  <a:cubicBezTo>
                    <a:pt x="26" y="53"/>
                    <a:pt x="0" y="121"/>
                    <a:pt x="0" y="194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0" y="408"/>
                    <a:pt x="0" y="408"/>
                    <a:pt x="0" y="408"/>
                  </a:cubicBezTo>
                  <a:cubicBezTo>
                    <a:pt x="0" y="715"/>
                    <a:pt x="0" y="715"/>
                    <a:pt x="0" y="715"/>
                  </a:cubicBezTo>
                  <a:cubicBezTo>
                    <a:pt x="44" y="715"/>
                    <a:pt x="44" y="715"/>
                    <a:pt x="44" y="715"/>
                  </a:cubicBezTo>
                  <a:cubicBezTo>
                    <a:pt x="44" y="528"/>
                    <a:pt x="44" y="528"/>
                    <a:pt x="44" y="528"/>
                  </a:cubicBezTo>
                  <a:cubicBezTo>
                    <a:pt x="44" y="405"/>
                    <a:pt x="44" y="405"/>
                    <a:pt x="44" y="405"/>
                  </a:cubicBezTo>
                  <a:cubicBezTo>
                    <a:pt x="44" y="333"/>
                    <a:pt x="44" y="333"/>
                    <a:pt x="44" y="333"/>
                  </a:cubicBezTo>
                  <a:cubicBezTo>
                    <a:pt x="44" y="181"/>
                    <a:pt x="164" y="55"/>
                    <a:pt x="315" y="55"/>
                  </a:cubicBezTo>
                  <a:cubicBezTo>
                    <a:pt x="379" y="55"/>
                    <a:pt x="379" y="55"/>
                    <a:pt x="379" y="55"/>
                  </a:cubicBezTo>
                  <a:cubicBezTo>
                    <a:pt x="515" y="55"/>
                    <a:pt x="515" y="55"/>
                    <a:pt x="515" y="55"/>
                  </a:cubicBezTo>
                  <a:cubicBezTo>
                    <a:pt x="788" y="55"/>
                    <a:pt x="788" y="55"/>
                    <a:pt x="788" y="55"/>
                  </a:cubicBezTo>
                  <a:cubicBezTo>
                    <a:pt x="788" y="333"/>
                    <a:pt x="788" y="333"/>
                    <a:pt x="788" y="333"/>
                  </a:cubicBezTo>
                  <a:cubicBezTo>
                    <a:pt x="788" y="469"/>
                    <a:pt x="788" y="469"/>
                    <a:pt x="788" y="469"/>
                  </a:cubicBezTo>
                  <a:cubicBezTo>
                    <a:pt x="788" y="528"/>
                    <a:pt x="788" y="528"/>
                    <a:pt x="788" y="528"/>
                  </a:cubicBezTo>
                  <a:cubicBezTo>
                    <a:pt x="788" y="540"/>
                    <a:pt x="787" y="551"/>
                    <a:pt x="786" y="562"/>
                  </a:cubicBezTo>
                  <a:cubicBezTo>
                    <a:pt x="813" y="517"/>
                    <a:pt x="828" y="464"/>
                    <a:pt x="828" y="408"/>
                  </a:cubicBezTo>
                  <a:cubicBezTo>
                    <a:pt x="828" y="343"/>
                    <a:pt x="828" y="343"/>
                    <a:pt x="828" y="343"/>
                  </a:cubicBezTo>
                  <a:cubicBezTo>
                    <a:pt x="828" y="194"/>
                    <a:pt x="828" y="194"/>
                    <a:pt x="828" y="194"/>
                  </a:cubicBezTo>
                  <a:cubicBezTo>
                    <a:pt x="828" y="27"/>
                    <a:pt x="828" y="27"/>
                    <a:pt x="828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301" y="27"/>
                    <a:pt x="301" y="27"/>
                    <a:pt x="301" y="27"/>
                  </a:cubicBezTo>
                  <a:cubicBezTo>
                    <a:pt x="211" y="27"/>
                    <a:pt x="211" y="27"/>
                    <a:pt x="211" y="27"/>
                  </a:cubicBezTo>
                  <a:cubicBezTo>
                    <a:pt x="161" y="27"/>
                    <a:pt x="113" y="17"/>
                    <a:pt x="69" y="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64843" y="3719682"/>
              <a:ext cx="1027882" cy="1027357"/>
            </a:xfrm>
            <a:custGeom>
              <a:avLst/>
              <a:gdLst>
                <a:gd name="T0" fmla="*/ 525 w 828"/>
                <a:gd name="T1" fmla="*/ 828 h 828"/>
                <a:gd name="T2" fmla="*/ 390 w 828"/>
                <a:gd name="T3" fmla="*/ 828 h 828"/>
                <a:gd name="T4" fmla="*/ 305 w 828"/>
                <a:gd name="T5" fmla="*/ 828 h 828"/>
                <a:gd name="T6" fmla="*/ 0 w 828"/>
                <a:gd name="T7" fmla="*/ 521 h 828"/>
                <a:gd name="T8" fmla="*/ 0 w 828"/>
                <a:gd name="T9" fmla="*/ 456 h 828"/>
                <a:gd name="T10" fmla="*/ 0 w 828"/>
                <a:gd name="T11" fmla="*/ 307 h 828"/>
                <a:gd name="T12" fmla="*/ 0 w 828"/>
                <a:gd name="T13" fmla="*/ 0 h 828"/>
                <a:gd name="T14" fmla="*/ 305 w 828"/>
                <a:gd name="T15" fmla="*/ 0 h 828"/>
                <a:gd name="T16" fmla="*/ 455 w 828"/>
                <a:gd name="T17" fmla="*/ 0 h 828"/>
                <a:gd name="T18" fmla="*/ 525 w 828"/>
                <a:gd name="T19" fmla="*/ 0 h 828"/>
                <a:gd name="T20" fmla="*/ 828 w 828"/>
                <a:gd name="T21" fmla="*/ 307 h 828"/>
                <a:gd name="T22" fmla="*/ 828 w 828"/>
                <a:gd name="T23" fmla="*/ 386 h 828"/>
                <a:gd name="T24" fmla="*/ 828 w 828"/>
                <a:gd name="T25" fmla="*/ 521 h 828"/>
                <a:gd name="T26" fmla="*/ 828 w 828"/>
                <a:gd name="T27" fmla="*/ 828 h 828"/>
                <a:gd name="T28" fmla="*/ 525 w 828"/>
                <a:gd name="T29" fmla="*/ 828 h 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28" h="828">
                  <a:moveTo>
                    <a:pt x="525" y="828"/>
                  </a:moveTo>
                  <a:cubicBezTo>
                    <a:pt x="390" y="828"/>
                    <a:pt x="390" y="828"/>
                    <a:pt x="390" y="828"/>
                  </a:cubicBezTo>
                  <a:cubicBezTo>
                    <a:pt x="305" y="828"/>
                    <a:pt x="305" y="828"/>
                    <a:pt x="305" y="828"/>
                  </a:cubicBezTo>
                  <a:cubicBezTo>
                    <a:pt x="138" y="828"/>
                    <a:pt x="0" y="688"/>
                    <a:pt x="0" y="521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455" y="0"/>
                    <a:pt x="455" y="0"/>
                    <a:pt x="455" y="0"/>
                  </a:cubicBezTo>
                  <a:cubicBezTo>
                    <a:pt x="525" y="0"/>
                    <a:pt x="525" y="0"/>
                    <a:pt x="525" y="0"/>
                  </a:cubicBezTo>
                  <a:cubicBezTo>
                    <a:pt x="692" y="0"/>
                    <a:pt x="828" y="140"/>
                    <a:pt x="828" y="307"/>
                  </a:cubicBezTo>
                  <a:cubicBezTo>
                    <a:pt x="828" y="386"/>
                    <a:pt x="828" y="386"/>
                    <a:pt x="828" y="386"/>
                  </a:cubicBezTo>
                  <a:cubicBezTo>
                    <a:pt x="828" y="521"/>
                    <a:pt x="828" y="521"/>
                    <a:pt x="828" y="521"/>
                  </a:cubicBezTo>
                  <a:cubicBezTo>
                    <a:pt x="828" y="828"/>
                    <a:pt x="828" y="828"/>
                    <a:pt x="828" y="828"/>
                  </a:cubicBezTo>
                  <a:cubicBezTo>
                    <a:pt x="525" y="828"/>
                    <a:pt x="525" y="828"/>
                    <a:pt x="525" y="828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17313" y="4557099"/>
              <a:ext cx="920843" cy="299077"/>
            </a:xfrm>
            <a:custGeom>
              <a:avLst/>
              <a:gdLst>
                <a:gd name="T0" fmla="*/ 0 w 742"/>
                <a:gd name="T1" fmla="*/ 0 h 241"/>
                <a:gd name="T2" fmla="*/ 271 w 742"/>
                <a:gd name="T3" fmla="*/ 241 h 241"/>
                <a:gd name="T4" fmla="*/ 348 w 742"/>
                <a:gd name="T5" fmla="*/ 241 h 241"/>
                <a:gd name="T6" fmla="*/ 471 w 742"/>
                <a:gd name="T7" fmla="*/ 241 h 241"/>
                <a:gd name="T8" fmla="*/ 742 w 742"/>
                <a:gd name="T9" fmla="*/ 241 h 241"/>
                <a:gd name="T10" fmla="*/ 742 w 742"/>
                <a:gd name="T11" fmla="*/ 153 h 241"/>
                <a:gd name="T12" fmla="*/ 483 w 742"/>
                <a:gd name="T13" fmla="*/ 153 h 241"/>
                <a:gd name="T14" fmla="*/ 348 w 742"/>
                <a:gd name="T15" fmla="*/ 153 h 241"/>
                <a:gd name="T16" fmla="*/ 263 w 742"/>
                <a:gd name="T17" fmla="*/ 153 h 241"/>
                <a:gd name="T18" fmla="*/ 0 w 742"/>
                <a:gd name="T1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41">
                  <a:moveTo>
                    <a:pt x="0" y="0"/>
                  </a:moveTo>
                  <a:cubicBezTo>
                    <a:pt x="17" y="136"/>
                    <a:pt x="131" y="241"/>
                    <a:pt x="271" y="241"/>
                  </a:cubicBezTo>
                  <a:cubicBezTo>
                    <a:pt x="348" y="241"/>
                    <a:pt x="348" y="241"/>
                    <a:pt x="348" y="241"/>
                  </a:cubicBezTo>
                  <a:cubicBezTo>
                    <a:pt x="471" y="241"/>
                    <a:pt x="471" y="241"/>
                    <a:pt x="471" y="241"/>
                  </a:cubicBezTo>
                  <a:cubicBezTo>
                    <a:pt x="742" y="241"/>
                    <a:pt x="742" y="241"/>
                    <a:pt x="742" y="241"/>
                  </a:cubicBezTo>
                  <a:cubicBezTo>
                    <a:pt x="742" y="153"/>
                    <a:pt x="742" y="153"/>
                    <a:pt x="742" y="153"/>
                  </a:cubicBezTo>
                  <a:cubicBezTo>
                    <a:pt x="483" y="153"/>
                    <a:pt x="483" y="153"/>
                    <a:pt x="483" y="153"/>
                  </a:cubicBezTo>
                  <a:cubicBezTo>
                    <a:pt x="348" y="153"/>
                    <a:pt x="348" y="153"/>
                    <a:pt x="348" y="153"/>
                  </a:cubicBezTo>
                  <a:cubicBezTo>
                    <a:pt x="263" y="153"/>
                    <a:pt x="263" y="153"/>
                    <a:pt x="263" y="153"/>
                  </a:cubicBezTo>
                  <a:cubicBezTo>
                    <a:pt x="152" y="153"/>
                    <a:pt x="53" y="91"/>
                    <a:pt x="0" y="0"/>
                  </a:cubicBezTo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6043" y="3867780"/>
              <a:ext cx="923467" cy="819052"/>
            </a:xfrm>
            <a:custGeom>
              <a:avLst/>
              <a:gdLst>
                <a:gd name="T0" fmla="*/ 473 w 744"/>
                <a:gd name="T1" fmla="*/ 0 h 660"/>
                <a:gd name="T2" fmla="*/ 409 w 744"/>
                <a:gd name="T3" fmla="*/ 0 h 660"/>
                <a:gd name="T4" fmla="*/ 273 w 744"/>
                <a:gd name="T5" fmla="*/ 0 h 660"/>
                <a:gd name="T6" fmla="*/ 0 w 744"/>
                <a:gd name="T7" fmla="*/ 0 h 660"/>
                <a:gd name="T8" fmla="*/ 0 w 744"/>
                <a:gd name="T9" fmla="*/ 278 h 660"/>
                <a:gd name="T10" fmla="*/ 0 w 744"/>
                <a:gd name="T11" fmla="*/ 414 h 660"/>
                <a:gd name="T12" fmla="*/ 0 w 744"/>
                <a:gd name="T13" fmla="*/ 473 h 660"/>
                <a:gd name="T14" fmla="*/ 2 w 744"/>
                <a:gd name="T15" fmla="*/ 507 h 660"/>
                <a:gd name="T16" fmla="*/ 265 w 744"/>
                <a:gd name="T17" fmla="*/ 660 h 660"/>
                <a:gd name="T18" fmla="*/ 350 w 744"/>
                <a:gd name="T19" fmla="*/ 660 h 660"/>
                <a:gd name="T20" fmla="*/ 485 w 744"/>
                <a:gd name="T21" fmla="*/ 660 h 660"/>
                <a:gd name="T22" fmla="*/ 744 w 744"/>
                <a:gd name="T23" fmla="*/ 660 h 660"/>
                <a:gd name="T24" fmla="*/ 744 w 744"/>
                <a:gd name="T25" fmla="*/ 473 h 660"/>
                <a:gd name="T26" fmla="*/ 744 w 744"/>
                <a:gd name="T27" fmla="*/ 350 h 660"/>
                <a:gd name="T28" fmla="*/ 744 w 744"/>
                <a:gd name="T29" fmla="*/ 278 h 660"/>
                <a:gd name="T30" fmla="*/ 473 w 744"/>
                <a:gd name="T31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4" h="660">
                  <a:moveTo>
                    <a:pt x="473" y="0"/>
                  </a:moveTo>
                  <a:cubicBezTo>
                    <a:pt x="409" y="0"/>
                    <a:pt x="409" y="0"/>
                    <a:pt x="409" y="0"/>
                  </a:cubicBezTo>
                  <a:cubicBezTo>
                    <a:pt x="273" y="0"/>
                    <a:pt x="273" y="0"/>
                    <a:pt x="27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0" y="414"/>
                    <a:pt x="0" y="414"/>
                    <a:pt x="0" y="414"/>
                  </a:cubicBezTo>
                  <a:cubicBezTo>
                    <a:pt x="0" y="473"/>
                    <a:pt x="0" y="473"/>
                    <a:pt x="0" y="473"/>
                  </a:cubicBezTo>
                  <a:cubicBezTo>
                    <a:pt x="0" y="485"/>
                    <a:pt x="1" y="496"/>
                    <a:pt x="2" y="507"/>
                  </a:cubicBezTo>
                  <a:cubicBezTo>
                    <a:pt x="55" y="598"/>
                    <a:pt x="154" y="660"/>
                    <a:pt x="265" y="660"/>
                  </a:cubicBezTo>
                  <a:cubicBezTo>
                    <a:pt x="350" y="660"/>
                    <a:pt x="350" y="660"/>
                    <a:pt x="350" y="660"/>
                  </a:cubicBezTo>
                  <a:cubicBezTo>
                    <a:pt x="485" y="660"/>
                    <a:pt x="485" y="660"/>
                    <a:pt x="485" y="660"/>
                  </a:cubicBezTo>
                  <a:cubicBezTo>
                    <a:pt x="744" y="660"/>
                    <a:pt x="744" y="660"/>
                    <a:pt x="744" y="660"/>
                  </a:cubicBezTo>
                  <a:cubicBezTo>
                    <a:pt x="744" y="473"/>
                    <a:pt x="744" y="473"/>
                    <a:pt x="744" y="473"/>
                  </a:cubicBezTo>
                  <a:cubicBezTo>
                    <a:pt x="744" y="350"/>
                    <a:pt x="744" y="350"/>
                    <a:pt x="744" y="350"/>
                  </a:cubicBezTo>
                  <a:cubicBezTo>
                    <a:pt x="744" y="278"/>
                    <a:pt x="744" y="278"/>
                    <a:pt x="744" y="278"/>
                  </a:cubicBezTo>
                  <a:cubicBezTo>
                    <a:pt x="744" y="126"/>
                    <a:pt x="624" y="0"/>
                    <a:pt x="473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0306" y="2592633"/>
              <a:ext cx="1310693" cy="1300724"/>
            </a:xfrm>
            <a:custGeom>
              <a:avLst/>
              <a:gdLst>
                <a:gd name="T0" fmla="*/ 669 w 1056"/>
                <a:gd name="T1" fmla="*/ 0 h 1048"/>
                <a:gd name="T2" fmla="*/ 496 w 1056"/>
                <a:gd name="T3" fmla="*/ 0 h 1048"/>
                <a:gd name="T4" fmla="*/ 388 w 1056"/>
                <a:gd name="T5" fmla="*/ 0 h 1048"/>
                <a:gd name="T6" fmla="*/ 0 w 1056"/>
                <a:gd name="T7" fmla="*/ 385 h 1048"/>
                <a:gd name="T8" fmla="*/ 0 w 1056"/>
                <a:gd name="T9" fmla="*/ 469 h 1048"/>
                <a:gd name="T10" fmla="*/ 0 w 1056"/>
                <a:gd name="T11" fmla="*/ 660 h 1048"/>
                <a:gd name="T12" fmla="*/ 0 w 1056"/>
                <a:gd name="T13" fmla="*/ 1048 h 1048"/>
                <a:gd name="T14" fmla="*/ 388 w 1056"/>
                <a:gd name="T15" fmla="*/ 1048 h 1048"/>
                <a:gd name="T16" fmla="*/ 579 w 1056"/>
                <a:gd name="T17" fmla="*/ 1048 h 1048"/>
                <a:gd name="T18" fmla="*/ 669 w 1056"/>
                <a:gd name="T19" fmla="*/ 1048 h 1048"/>
                <a:gd name="T20" fmla="*/ 1056 w 1056"/>
                <a:gd name="T21" fmla="*/ 660 h 1048"/>
                <a:gd name="T22" fmla="*/ 1056 w 1056"/>
                <a:gd name="T23" fmla="*/ 558 h 1048"/>
                <a:gd name="T24" fmla="*/ 1056 w 1056"/>
                <a:gd name="T25" fmla="*/ 385 h 1048"/>
                <a:gd name="T26" fmla="*/ 1056 w 1056"/>
                <a:gd name="T27" fmla="*/ 0 h 1048"/>
                <a:gd name="T28" fmla="*/ 669 w 1056"/>
                <a:gd name="T29" fmla="*/ 0 h 1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6" h="1048">
                  <a:moveTo>
                    <a:pt x="669" y="0"/>
                  </a:moveTo>
                  <a:cubicBezTo>
                    <a:pt x="496" y="0"/>
                    <a:pt x="496" y="0"/>
                    <a:pt x="496" y="0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175" y="0"/>
                    <a:pt x="0" y="172"/>
                    <a:pt x="0" y="385"/>
                  </a:cubicBezTo>
                  <a:cubicBezTo>
                    <a:pt x="0" y="469"/>
                    <a:pt x="0" y="469"/>
                    <a:pt x="0" y="469"/>
                  </a:cubicBezTo>
                  <a:cubicBezTo>
                    <a:pt x="0" y="660"/>
                    <a:pt x="0" y="660"/>
                    <a:pt x="0" y="660"/>
                  </a:cubicBezTo>
                  <a:cubicBezTo>
                    <a:pt x="0" y="1048"/>
                    <a:pt x="0" y="1048"/>
                    <a:pt x="0" y="1048"/>
                  </a:cubicBezTo>
                  <a:cubicBezTo>
                    <a:pt x="388" y="1048"/>
                    <a:pt x="388" y="1048"/>
                    <a:pt x="388" y="1048"/>
                  </a:cubicBezTo>
                  <a:cubicBezTo>
                    <a:pt x="579" y="1048"/>
                    <a:pt x="579" y="1048"/>
                    <a:pt x="579" y="1048"/>
                  </a:cubicBezTo>
                  <a:cubicBezTo>
                    <a:pt x="669" y="1048"/>
                    <a:pt x="669" y="1048"/>
                    <a:pt x="669" y="1048"/>
                  </a:cubicBezTo>
                  <a:cubicBezTo>
                    <a:pt x="882" y="1048"/>
                    <a:pt x="1056" y="874"/>
                    <a:pt x="1056" y="660"/>
                  </a:cubicBezTo>
                  <a:cubicBezTo>
                    <a:pt x="1056" y="558"/>
                    <a:pt x="1056" y="558"/>
                    <a:pt x="1056" y="558"/>
                  </a:cubicBezTo>
                  <a:cubicBezTo>
                    <a:pt x="1056" y="385"/>
                    <a:pt x="1056" y="385"/>
                    <a:pt x="1056" y="385"/>
                  </a:cubicBezTo>
                  <a:cubicBezTo>
                    <a:pt x="1056" y="0"/>
                    <a:pt x="1056" y="0"/>
                    <a:pt x="1056" y="0"/>
                  </a:cubicBezTo>
                  <a:cubicBezTo>
                    <a:pt x="669" y="0"/>
                    <a:pt x="669" y="0"/>
                    <a:pt x="669" y="0"/>
                  </a:cubicBezTo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0306" y="2448866"/>
              <a:ext cx="1236187" cy="449141"/>
            </a:xfrm>
            <a:custGeom>
              <a:avLst/>
              <a:gdLst>
                <a:gd name="T0" fmla="*/ 996 w 996"/>
                <a:gd name="T1" fmla="*/ 0 h 362"/>
                <a:gd name="T2" fmla="*/ 631 w 996"/>
                <a:gd name="T3" fmla="*/ 0 h 362"/>
                <a:gd name="T4" fmla="*/ 468 w 996"/>
                <a:gd name="T5" fmla="*/ 0 h 362"/>
                <a:gd name="T6" fmla="*/ 366 w 996"/>
                <a:gd name="T7" fmla="*/ 0 h 362"/>
                <a:gd name="T8" fmla="*/ 0 w 996"/>
                <a:gd name="T9" fmla="*/ 362 h 362"/>
                <a:gd name="T10" fmla="*/ 108 w 996"/>
                <a:gd name="T11" fmla="*/ 234 h 362"/>
                <a:gd name="T12" fmla="*/ 388 w 996"/>
                <a:gd name="T13" fmla="*/ 116 h 362"/>
                <a:gd name="T14" fmla="*/ 496 w 996"/>
                <a:gd name="T15" fmla="*/ 116 h 362"/>
                <a:gd name="T16" fmla="*/ 669 w 996"/>
                <a:gd name="T17" fmla="*/ 116 h 362"/>
                <a:gd name="T18" fmla="*/ 996 w 996"/>
                <a:gd name="T19" fmla="*/ 116 h 362"/>
                <a:gd name="T20" fmla="*/ 996 w 996"/>
                <a:gd name="T21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96" h="362">
                  <a:moveTo>
                    <a:pt x="996" y="0"/>
                  </a:moveTo>
                  <a:cubicBezTo>
                    <a:pt x="631" y="0"/>
                    <a:pt x="631" y="0"/>
                    <a:pt x="631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366" y="0"/>
                    <a:pt x="366" y="0"/>
                    <a:pt x="366" y="0"/>
                  </a:cubicBezTo>
                  <a:cubicBezTo>
                    <a:pt x="166" y="0"/>
                    <a:pt x="2" y="162"/>
                    <a:pt x="0" y="362"/>
                  </a:cubicBezTo>
                  <a:cubicBezTo>
                    <a:pt x="25" y="311"/>
                    <a:pt x="63" y="267"/>
                    <a:pt x="108" y="234"/>
                  </a:cubicBezTo>
                  <a:cubicBezTo>
                    <a:pt x="179" y="161"/>
                    <a:pt x="279" y="116"/>
                    <a:pt x="388" y="116"/>
                  </a:cubicBezTo>
                  <a:cubicBezTo>
                    <a:pt x="496" y="116"/>
                    <a:pt x="496" y="116"/>
                    <a:pt x="496" y="116"/>
                  </a:cubicBezTo>
                  <a:cubicBezTo>
                    <a:pt x="669" y="116"/>
                    <a:pt x="669" y="116"/>
                    <a:pt x="669" y="116"/>
                  </a:cubicBezTo>
                  <a:cubicBezTo>
                    <a:pt x="996" y="116"/>
                    <a:pt x="996" y="116"/>
                    <a:pt x="996" y="116"/>
                  </a:cubicBezTo>
                  <a:cubicBezTo>
                    <a:pt x="996" y="0"/>
                    <a:pt x="996" y="0"/>
                    <a:pt x="996" y="0"/>
                  </a:cubicBezTo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55706" y="2898006"/>
              <a:ext cx="44600" cy="930813"/>
            </a:xfrm>
            <a:custGeom>
              <a:avLst/>
              <a:gdLst>
                <a:gd name="T0" fmla="*/ 36 w 36"/>
                <a:gd name="T1" fmla="*/ 0 h 750"/>
                <a:gd name="T2" fmla="*/ 0 w 36"/>
                <a:gd name="T3" fmla="*/ 154 h 750"/>
                <a:gd name="T4" fmla="*/ 0 w 36"/>
                <a:gd name="T5" fmla="*/ 229 h 750"/>
                <a:gd name="T6" fmla="*/ 0 w 36"/>
                <a:gd name="T7" fmla="*/ 400 h 750"/>
                <a:gd name="T8" fmla="*/ 0 w 36"/>
                <a:gd name="T9" fmla="*/ 750 h 750"/>
                <a:gd name="T10" fmla="*/ 36 w 36"/>
                <a:gd name="T11" fmla="*/ 750 h 750"/>
                <a:gd name="T12" fmla="*/ 36 w 36"/>
                <a:gd name="T13" fmla="*/ 414 h 750"/>
                <a:gd name="T14" fmla="*/ 36 w 36"/>
                <a:gd name="T15" fmla="*/ 223 h 750"/>
                <a:gd name="T16" fmla="*/ 36 w 36"/>
                <a:gd name="T17" fmla="*/ 139 h 750"/>
                <a:gd name="T18" fmla="*/ 36 w 36"/>
                <a:gd name="T19" fmla="*/ 139 h 750"/>
                <a:gd name="T20" fmla="*/ 36 w 36"/>
                <a:gd name="T21" fmla="*/ 83 h 750"/>
                <a:gd name="T22" fmla="*/ 36 w 36"/>
                <a:gd name="T23" fmla="*/ 4 h 750"/>
                <a:gd name="T24" fmla="*/ 36 w 36"/>
                <a:gd name="T25" fmla="*/ 0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750">
                  <a:moveTo>
                    <a:pt x="36" y="0"/>
                  </a:moveTo>
                  <a:cubicBezTo>
                    <a:pt x="13" y="46"/>
                    <a:pt x="0" y="99"/>
                    <a:pt x="0" y="154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400"/>
                    <a:pt x="0" y="400"/>
                    <a:pt x="0" y="400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36" y="750"/>
                    <a:pt x="36" y="750"/>
                    <a:pt x="36" y="750"/>
                  </a:cubicBezTo>
                  <a:cubicBezTo>
                    <a:pt x="36" y="414"/>
                    <a:pt x="36" y="414"/>
                    <a:pt x="36" y="414"/>
                  </a:cubicBezTo>
                  <a:cubicBezTo>
                    <a:pt x="36" y="223"/>
                    <a:pt x="36" y="223"/>
                    <a:pt x="36" y="223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6" y="83"/>
                    <a:pt x="36" y="83"/>
                    <a:pt x="36" y="83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6" y="1"/>
                    <a:pt x="36" y="0"/>
                  </a:cubicBezTo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0306" y="2739024"/>
              <a:ext cx="134323" cy="331609"/>
            </a:xfrm>
            <a:custGeom>
              <a:avLst/>
              <a:gdLst>
                <a:gd name="T0" fmla="*/ 108 w 108"/>
                <a:gd name="T1" fmla="*/ 0 h 267"/>
                <a:gd name="T2" fmla="*/ 0 w 108"/>
                <a:gd name="T3" fmla="*/ 128 h 267"/>
                <a:gd name="T4" fmla="*/ 0 w 108"/>
                <a:gd name="T5" fmla="*/ 132 h 267"/>
                <a:gd name="T6" fmla="*/ 0 w 108"/>
                <a:gd name="T7" fmla="*/ 211 h 267"/>
                <a:gd name="T8" fmla="*/ 0 w 108"/>
                <a:gd name="T9" fmla="*/ 267 h 267"/>
                <a:gd name="T10" fmla="*/ 108 w 108"/>
                <a:gd name="T1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267">
                  <a:moveTo>
                    <a:pt x="108" y="0"/>
                  </a:moveTo>
                  <a:cubicBezTo>
                    <a:pt x="63" y="33"/>
                    <a:pt x="25" y="77"/>
                    <a:pt x="0" y="128"/>
                  </a:cubicBezTo>
                  <a:cubicBezTo>
                    <a:pt x="0" y="129"/>
                    <a:pt x="0" y="130"/>
                    <a:pt x="0" y="132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163"/>
                    <a:pt x="41" y="69"/>
                    <a:pt x="108" y="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3256" y="4557099"/>
              <a:ext cx="921368" cy="299077"/>
            </a:xfrm>
            <a:custGeom>
              <a:avLst/>
              <a:gdLst>
                <a:gd name="T0" fmla="*/ 742 w 742"/>
                <a:gd name="T1" fmla="*/ 0 h 241"/>
                <a:gd name="T2" fmla="*/ 479 w 742"/>
                <a:gd name="T3" fmla="*/ 153 h 241"/>
                <a:gd name="T4" fmla="*/ 395 w 742"/>
                <a:gd name="T5" fmla="*/ 153 h 241"/>
                <a:gd name="T6" fmla="*/ 259 w 742"/>
                <a:gd name="T7" fmla="*/ 153 h 241"/>
                <a:gd name="T8" fmla="*/ 0 w 742"/>
                <a:gd name="T9" fmla="*/ 153 h 241"/>
                <a:gd name="T10" fmla="*/ 0 w 742"/>
                <a:gd name="T11" fmla="*/ 241 h 241"/>
                <a:gd name="T12" fmla="*/ 271 w 742"/>
                <a:gd name="T13" fmla="*/ 241 h 241"/>
                <a:gd name="T14" fmla="*/ 395 w 742"/>
                <a:gd name="T15" fmla="*/ 241 h 241"/>
                <a:gd name="T16" fmla="*/ 471 w 742"/>
                <a:gd name="T17" fmla="*/ 241 h 241"/>
                <a:gd name="T18" fmla="*/ 742 w 742"/>
                <a:gd name="T1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41">
                  <a:moveTo>
                    <a:pt x="742" y="0"/>
                  </a:moveTo>
                  <a:cubicBezTo>
                    <a:pt x="689" y="91"/>
                    <a:pt x="590" y="153"/>
                    <a:pt x="479" y="153"/>
                  </a:cubicBezTo>
                  <a:cubicBezTo>
                    <a:pt x="395" y="153"/>
                    <a:pt x="395" y="153"/>
                    <a:pt x="395" y="153"/>
                  </a:cubicBezTo>
                  <a:cubicBezTo>
                    <a:pt x="259" y="153"/>
                    <a:pt x="259" y="153"/>
                    <a:pt x="259" y="153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271" y="241"/>
                    <a:pt x="271" y="241"/>
                    <a:pt x="271" y="241"/>
                  </a:cubicBezTo>
                  <a:cubicBezTo>
                    <a:pt x="395" y="241"/>
                    <a:pt x="395" y="241"/>
                    <a:pt x="395" y="241"/>
                  </a:cubicBezTo>
                  <a:cubicBezTo>
                    <a:pt x="471" y="241"/>
                    <a:pt x="471" y="241"/>
                    <a:pt x="471" y="241"/>
                  </a:cubicBezTo>
                  <a:cubicBezTo>
                    <a:pt x="611" y="241"/>
                    <a:pt x="725" y="136"/>
                    <a:pt x="742" y="0"/>
                  </a:cubicBezTo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3256" y="3927987"/>
              <a:ext cx="923467" cy="819052"/>
            </a:xfrm>
            <a:custGeom>
              <a:avLst/>
              <a:gdLst>
                <a:gd name="T0" fmla="*/ 744 w 744"/>
                <a:gd name="T1" fmla="*/ 0 h 660"/>
                <a:gd name="T2" fmla="*/ 471 w 744"/>
                <a:gd name="T3" fmla="*/ 0 h 660"/>
                <a:gd name="T4" fmla="*/ 335 w 744"/>
                <a:gd name="T5" fmla="*/ 0 h 660"/>
                <a:gd name="T6" fmla="*/ 271 w 744"/>
                <a:gd name="T7" fmla="*/ 0 h 660"/>
                <a:gd name="T8" fmla="*/ 0 w 744"/>
                <a:gd name="T9" fmla="*/ 278 h 660"/>
                <a:gd name="T10" fmla="*/ 0 w 744"/>
                <a:gd name="T11" fmla="*/ 350 h 660"/>
                <a:gd name="T12" fmla="*/ 0 w 744"/>
                <a:gd name="T13" fmla="*/ 473 h 660"/>
                <a:gd name="T14" fmla="*/ 0 w 744"/>
                <a:gd name="T15" fmla="*/ 660 h 660"/>
                <a:gd name="T16" fmla="*/ 259 w 744"/>
                <a:gd name="T17" fmla="*/ 660 h 660"/>
                <a:gd name="T18" fmla="*/ 395 w 744"/>
                <a:gd name="T19" fmla="*/ 660 h 660"/>
                <a:gd name="T20" fmla="*/ 479 w 744"/>
                <a:gd name="T21" fmla="*/ 660 h 660"/>
                <a:gd name="T22" fmla="*/ 742 w 744"/>
                <a:gd name="T23" fmla="*/ 507 h 660"/>
                <a:gd name="T24" fmla="*/ 744 w 744"/>
                <a:gd name="T25" fmla="*/ 473 h 660"/>
                <a:gd name="T26" fmla="*/ 744 w 744"/>
                <a:gd name="T27" fmla="*/ 414 h 660"/>
                <a:gd name="T28" fmla="*/ 744 w 744"/>
                <a:gd name="T29" fmla="*/ 278 h 660"/>
                <a:gd name="T30" fmla="*/ 744 w 744"/>
                <a:gd name="T31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4" h="660">
                  <a:moveTo>
                    <a:pt x="744" y="0"/>
                  </a:moveTo>
                  <a:cubicBezTo>
                    <a:pt x="471" y="0"/>
                    <a:pt x="471" y="0"/>
                    <a:pt x="471" y="0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120" y="0"/>
                    <a:pt x="0" y="126"/>
                    <a:pt x="0" y="278"/>
                  </a:cubicBezTo>
                  <a:cubicBezTo>
                    <a:pt x="0" y="350"/>
                    <a:pt x="0" y="350"/>
                    <a:pt x="0" y="350"/>
                  </a:cubicBezTo>
                  <a:cubicBezTo>
                    <a:pt x="0" y="473"/>
                    <a:pt x="0" y="473"/>
                    <a:pt x="0" y="473"/>
                  </a:cubicBezTo>
                  <a:cubicBezTo>
                    <a:pt x="0" y="660"/>
                    <a:pt x="0" y="660"/>
                    <a:pt x="0" y="660"/>
                  </a:cubicBezTo>
                  <a:cubicBezTo>
                    <a:pt x="259" y="660"/>
                    <a:pt x="259" y="660"/>
                    <a:pt x="259" y="660"/>
                  </a:cubicBezTo>
                  <a:cubicBezTo>
                    <a:pt x="395" y="660"/>
                    <a:pt x="395" y="660"/>
                    <a:pt x="395" y="660"/>
                  </a:cubicBezTo>
                  <a:cubicBezTo>
                    <a:pt x="479" y="660"/>
                    <a:pt x="479" y="660"/>
                    <a:pt x="479" y="660"/>
                  </a:cubicBezTo>
                  <a:cubicBezTo>
                    <a:pt x="590" y="660"/>
                    <a:pt x="689" y="598"/>
                    <a:pt x="742" y="507"/>
                  </a:cubicBezTo>
                  <a:cubicBezTo>
                    <a:pt x="743" y="496"/>
                    <a:pt x="744" y="485"/>
                    <a:pt x="744" y="473"/>
                  </a:cubicBezTo>
                  <a:cubicBezTo>
                    <a:pt x="744" y="414"/>
                    <a:pt x="744" y="414"/>
                    <a:pt x="744" y="414"/>
                  </a:cubicBezTo>
                  <a:cubicBezTo>
                    <a:pt x="744" y="278"/>
                    <a:pt x="744" y="278"/>
                    <a:pt x="744" y="278"/>
                  </a:cubicBezTo>
                  <a:cubicBezTo>
                    <a:pt x="744" y="0"/>
                    <a:pt x="744" y="0"/>
                    <a:pt x="74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grpSp>
          <p:nvGrpSpPr>
            <p:cNvPr id="21" name="Group 26"/>
            <p:cNvGrpSpPr/>
            <p:nvPr/>
          </p:nvGrpSpPr>
          <p:grpSpPr>
            <a:xfrm>
              <a:off x="4700413" y="2592633"/>
              <a:ext cx="1310693" cy="1300724"/>
              <a:chOff x="4288943" y="2798567"/>
              <a:chExt cx="1747591" cy="1734299"/>
            </a:xfrm>
          </p:grpSpPr>
          <p:sp>
            <p:nvSpPr>
              <p:cNvPr id="3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288943" y="2798567"/>
                <a:ext cx="1747591" cy="1734299"/>
              </a:xfrm>
              <a:custGeom>
                <a:avLst/>
                <a:gdLst>
                  <a:gd name="T0" fmla="*/ 1056 w 1056"/>
                  <a:gd name="T1" fmla="*/ 996 h 1048"/>
                  <a:gd name="T2" fmla="*/ 1004 w 1056"/>
                  <a:gd name="T3" fmla="*/ 996 h 1048"/>
                  <a:gd name="T4" fmla="*/ 1004 w 1056"/>
                  <a:gd name="T5" fmla="*/ 1048 h 1048"/>
                  <a:gd name="T6" fmla="*/ 1056 w 1056"/>
                  <a:gd name="T7" fmla="*/ 1048 h 1048"/>
                  <a:gd name="T8" fmla="*/ 1056 w 1056"/>
                  <a:gd name="T9" fmla="*/ 996 h 1048"/>
                  <a:gd name="T10" fmla="*/ 60 w 1056"/>
                  <a:gd name="T11" fmla="*/ 0 h 1048"/>
                  <a:gd name="T12" fmla="*/ 0 w 1056"/>
                  <a:gd name="T13" fmla="*/ 0 h 1048"/>
                  <a:gd name="T14" fmla="*/ 0 w 1056"/>
                  <a:gd name="T15" fmla="*/ 385 h 1048"/>
                  <a:gd name="T16" fmla="*/ 0 w 1056"/>
                  <a:gd name="T17" fmla="*/ 558 h 1048"/>
                  <a:gd name="T18" fmla="*/ 0 w 1056"/>
                  <a:gd name="T19" fmla="*/ 660 h 1048"/>
                  <a:gd name="T20" fmla="*/ 245 w 1056"/>
                  <a:gd name="T21" fmla="*/ 1021 h 1048"/>
                  <a:gd name="T22" fmla="*/ 324 w 1056"/>
                  <a:gd name="T23" fmla="*/ 952 h 1048"/>
                  <a:gd name="T24" fmla="*/ 165 w 1056"/>
                  <a:gd name="T25" fmla="*/ 766 h 1048"/>
                  <a:gd name="T26" fmla="*/ 60 w 1056"/>
                  <a:gd name="T27" fmla="*/ 509 h 1048"/>
                  <a:gd name="T28" fmla="*/ 60 w 1056"/>
                  <a:gd name="T29" fmla="*/ 413 h 1048"/>
                  <a:gd name="T30" fmla="*/ 60 w 1056"/>
                  <a:gd name="T31" fmla="*/ 250 h 1048"/>
                  <a:gd name="T32" fmla="*/ 60 w 1056"/>
                  <a:gd name="T33" fmla="*/ 0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56" h="1048">
                    <a:moveTo>
                      <a:pt x="1056" y="996"/>
                    </a:moveTo>
                    <a:cubicBezTo>
                      <a:pt x="1004" y="996"/>
                      <a:pt x="1004" y="996"/>
                      <a:pt x="1004" y="996"/>
                    </a:cubicBezTo>
                    <a:cubicBezTo>
                      <a:pt x="1004" y="1048"/>
                      <a:pt x="1004" y="1048"/>
                      <a:pt x="1004" y="1048"/>
                    </a:cubicBezTo>
                    <a:cubicBezTo>
                      <a:pt x="1056" y="1048"/>
                      <a:pt x="1056" y="1048"/>
                      <a:pt x="1056" y="1048"/>
                    </a:cubicBezTo>
                    <a:cubicBezTo>
                      <a:pt x="1056" y="996"/>
                      <a:pt x="1056" y="996"/>
                      <a:pt x="1056" y="996"/>
                    </a:cubicBezTo>
                    <a:moveTo>
                      <a:pt x="6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85"/>
                      <a:pt x="0" y="385"/>
                      <a:pt x="0" y="385"/>
                    </a:cubicBezTo>
                    <a:cubicBezTo>
                      <a:pt x="0" y="558"/>
                      <a:pt x="0" y="558"/>
                      <a:pt x="0" y="558"/>
                    </a:cubicBezTo>
                    <a:cubicBezTo>
                      <a:pt x="0" y="660"/>
                      <a:pt x="0" y="660"/>
                      <a:pt x="0" y="660"/>
                    </a:cubicBezTo>
                    <a:cubicBezTo>
                      <a:pt x="0" y="823"/>
                      <a:pt x="102" y="964"/>
                      <a:pt x="245" y="1021"/>
                    </a:cubicBezTo>
                    <a:cubicBezTo>
                      <a:pt x="267" y="994"/>
                      <a:pt x="294" y="970"/>
                      <a:pt x="324" y="952"/>
                    </a:cubicBezTo>
                    <a:cubicBezTo>
                      <a:pt x="251" y="911"/>
                      <a:pt x="194" y="845"/>
                      <a:pt x="165" y="766"/>
                    </a:cubicBezTo>
                    <a:cubicBezTo>
                      <a:pt x="100" y="700"/>
                      <a:pt x="60" y="609"/>
                      <a:pt x="60" y="509"/>
                    </a:cubicBezTo>
                    <a:cubicBezTo>
                      <a:pt x="60" y="413"/>
                      <a:pt x="60" y="413"/>
                      <a:pt x="60" y="413"/>
                    </a:cubicBezTo>
                    <a:cubicBezTo>
                      <a:pt x="60" y="250"/>
                      <a:pt x="60" y="250"/>
                      <a:pt x="60" y="250"/>
                    </a:cubicBezTo>
                    <a:cubicBezTo>
                      <a:pt x="60" y="0"/>
                      <a:pt x="60" y="0"/>
                      <a:pt x="60" y="0"/>
                    </a:cubicBezTo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94709" y="4374058"/>
                <a:ext cx="1255775" cy="158808"/>
              </a:xfrm>
              <a:custGeom>
                <a:avLst/>
                <a:gdLst>
                  <a:gd name="T0" fmla="*/ 79 w 759"/>
                  <a:gd name="T1" fmla="*/ 0 h 96"/>
                  <a:gd name="T2" fmla="*/ 0 w 759"/>
                  <a:gd name="T3" fmla="*/ 69 h 96"/>
                  <a:gd name="T4" fmla="*/ 142 w 759"/>
                  <a:gd name="T5" fmla="*/ 96 h 96"/>
                  <a:gd name="T6" fmla="*/ 232 w 759"/>
                  <a:gd name="T7" fmla="*/ 96 h 96"/>
                  <a:gd name="T8" fmla="*/ 423 w 759"/>
                  <a:gd name="T9" fmla="*/ 96 h 96"/>
                  <a:gd name="T10" fmla="*/ 759 w 759"/>
                  <a:gd name="T11" fmla="*/ 96 h 96"/>
                  <a:gd name="T12" fmla="*/ 759 w 759"/>
                  <a:gd name="T13" fmla="*/ 44 h 96"/>
                  <a:gd name="T14" fmla="*/ 499 w 759"/>
                  <a:gd name="T15" fmla="*/ 44 h 96"/>
                  <a:gd name="T16" fmla="*/ 327 w 759"/>
                  <a:gd name="T17" fmla="*/ 44 h 96"/>
                  <a:gd name="T18" fmla="*/ 247 w 759"/>
                  <a:gd name="T19" fmla="*/ 44 h 96"/>
                  <a:gd name="T20" fmla="*/ 79 w 759"/>
                  <a:gd name="T2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9" h="96">
                    <a:moveTo>
                      <a:pt x="79" y="0"/>
                    </a:moveTo>
                    <a:cubicBezTo>
                      <a:pt x="49" y="18"/>
                      <a:pt x="22" y="42"/>
                      <a:pt x="0" y="69"/>
                    </a:cubicBezTo>
                    <a:cubicBezTo>
                      <a:pt x="44" y="86"/>
                      <a:pt x="92" y="96"/>
                      <a:pt x="142" y="96"/>
                    </a:cubicBezTo>
                    <a:cubicBezTo>
                      <a:pt x="232" y="96"/>
                      <a:pt x="232" y="96"/>
                      <a:pt x="232" y="96"/>
                    </a:cubicBezTo>
                    <a:cubicBezTo>
                      <a:pt x="423" y="96"/>
                      <a:pt x="423" y="96"/>
                      <a:pt x="423" y="96"/>
                    </a:cubicBezTo>
                    <a:cubicBezTo>
                      <a:pt x="759" y="96"/>
                      <a:pt x="759" y="96"/>
                      <a:pt x="759" y="96"/>
                    </a:cubicBezTo>
                    <a:cubicBezTo>
                      <a:pt x="759" y="44"/>
                      <a:pt x="759" y="44"/>
                      <a:pt x="759" y="44"/>
                    </a:cubicBezTo>
                    <a:cubicBezTo>
                      <a:pt x="499" y="44"/>
                      <a:pt x="499" y="44"/>
                      <a:pt x="499" y="44"/>
                    </a:cubicBezTo>
                    <a:cubicBezTo>
                      <a:pt x="327" y="44"/>
                      <a:pt x="327" y="44"/>
                      <a:pt x="327" y="44"/>
                    </a:cubicBezTo>
                    <a:cubicBezTo>
                      <a:pt x="247" y="44"/>
                      <a:pt x="247" y="44"/>
                      <a:pt x="247" y="44"/>
                    </a:cubicBezTo>
                    <a:cubicBezTo>
                      <a:pt x="186" y="44"/>
                      <a:pt x="129" y="28"/>
                      <a:pt x="79" y="0"/>
                    </a:cubicBezTo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</p:grp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74920" y="2448866"/>
              <a:ext cx="1236187" cy="449141"/>
            </a:xfrm>
            <a:custGeom>
              <a:avLst/>
              <a:gdLst>
                <a:gd name="T0" fmla="*/ 630 w 996"/>
                <a:gd name="T1" fmla="*/ 0 h 362"/>
                <a:gd name="T2" fmla="*/ 529 w 996"/>
                <a:gd name="T3" fmla="*/ 0 h 362"/>
                <a:gd name="T4" fmla="*/ 365 w 996"/>
                <a:gd name="T5" fmla="*/ 0 h 362"/>
                <a:gd name="T6" fmla="*/ 0 w 996"/>
                <a:gd name="T7" fmla="*/ 0 h 362"/>
                <a:gd name="T8" fmla="*/ 0 w 996"/>
                <a:gd name="T9" fmla="*/ 116 h 362"/>
                <a:gd name="T10" fmla="*/ 327 w 996"/>
                <a:gd name="T11" fmla="*/ 116 h 362"/>
                <a:gd name="T12" fmla="*/ 501 w 996"/>
                <a:gd name="T13" fmla="*/ 116 h 362"/>
                <a:gd name="T14" fmla="*/ 608 w 996"/>
                <a:gd name="T15" fmla="*/ 116 h 362"/>
                <a:gd name="T16" fmla="*/ 888 w 996"/>
                <a:gd name="T17" fmla="*/ 234 h 362"/>
                <a:gd name="T18" fmla="*/ 996 w 996"/>
                <a:gd name="T19" fmla="*/ 362 h 362"/>
                <a:gd name="T20" fmla="*/ 630 w 996"/>
                <a:gd name="T21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96" h="362">
                  <a:moveTo>
                    <a:pt x="630" y="0"/>
                  </a:moveTo>
                  <a:cubicBezTo>
                    <a:pt x="529" y="0"/>
                    <a:pt x="529" y="0"/>
                    <a:pt x="529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327" y="116"/>
                    <a:pt x="327" y="116"/>
                    <a:pt x="327" y="116"/>
                  </a:cubicBezTo>
                  <a:cubicBezTo>
                    <a:pt x="501" y="116"/>
                    <a:pt x="501" y="116"/>
                    <a:pt x="501" y="116"/>
                  </a:cubicBezTo>
                  <a:cubicBezTo>
                    <a:pt x="608" y="116"/>
                    <a:pt x="608" y="116"/>
                    <a:pt x="608" y="116"/>
                  </a:cubicBezTo>
                  <a:cubicBezTo>
                    <a:pt x="718" y="116"/>
                    <a:pt x="817" y="161"/>
                    <a:pt x="888" y="234"/>
                  </a:cubicBezTo>
                  <a:cubicBezTo>
                    <a:pt x="933" y="267"/>
                    <a:pt x="971" y="311"/>
                    <a:pt x="996" y="362"/>
                  </a:cubicBezTo>
                  <a:cubicBezTo>
                    <a:pt x="994" y="162"/>
                    <a:pt x="830" y="0"/>
                    <a:pt x="630" y="0"/>
                  </a:cubicBezTo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1106" y="2898006"/>
              <a:ext cx="44600" cy="930813"/>
            </a:xfrm>
            <a:custGeom>
              <a:avLst/>
              <a:gdLst>
                <a:gd name="T0" fmla="*/ 0 w 36"/>
                <a:gd name="T1" fmla="*/ 0 h 750"/>
                <a:gd name="T2" fmla="*/ 0 w 36"/>
                <a:gd name="T3" fmla="*/ 4 h 750"/>
                <a:gd name="T4" fmla="*/ 0 w 36"/>
                <a:gd name="T5" fmla="*/ 83 h 750"/>
                <a:gd name="T6" fmla="*/ 0 w 36"/>
                <a:gd name="T7" fmla="*/ 263 h 750"/>
                <a:gd name="T8" fmla="*/ 0 w 36"/>
                <a:gd name="T9" fmla="*/ 630 h 750"/>
                <a:gd name="T10" fmla="*/ 0 w 36"/>
                <a:gd name="T11" fmla="*/ 750 h 750"/>
                <a:gd name="T12" fmla="*/ 36 w 36"/>
                <a:gd name="T13" fmla="*/ 750 h 750"/>
                <a:gd name="T14" fmla="*/ 36 w 36"/>
                <a:gd name="T15" fmla="*/ 400 h 750"/>
                <a:gd name="T16" fmla="*/ 36 w 36"/>
                <a:gd name="T17" fmla="*/ 229 h 750"/>
                <a:gd name="T18" fmla="*/ 36 w 36"/>
                <a:gd name="T19" fmla="*/ 154 h 750"/>
                <a:gd name="T20" fmla="*/ 36 w 36"/>
                <a:gd name="T21" fmla="*/ 154 h 750"/>
                <a:gd name="T22" fmla="*/ 0 w 36"/>
                <a:gd name="T23" fmla="*/ 0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750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36" y="750"/>
                    <a:pt x="36" y="750"/>
                    <a:pt x="36" y="750"/>
                  </a:cubicBezTo>
                  <a:cubicBezTo>
                    <a:pt x="36" y="400"/>
                    <a:pt x="36" y="400"/>
                    <a:pt x="36" y="400"/>
                  </a:cubicBezTo>
                  <a:cubicBezTo>
                    <a:pt x="36" y="229"/>
                    <a:pt x="36" y="229"/>
                    <a:pt x="36" y="229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6" y="99"/>
                    <a:pt x="23" y="46"/>
                    <a:pt x="0" y="0"/>
                  </a:cubicBezTo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74920" y="2592633"/>
              <a:ext cx="1101864" cy="950751"/>
            </a:xfrm>
            <a:custGeom>
              <a:avLst/>
              <a:gdLst>
                <a:gd name="T0" fmla="*/ 608 w 888"/>
                <a:gd name="T1" fmla="*/ 0 h 766"/>
                <a:gd name="T2" fmla="*/ 501 w 888"/>
                <a:gd name="T3" fmla="*/ 0 h 766"/>
                <a:gd name="T4" fmla="*/ 327 w 888"/>
                <a:gd name="T5" fmla="*/ 0 h 766"/>
                <a:gd name="T6" fmla="*/ 0 w 888"/>
                <a:gd name="T7" fmla="*/ 0 h 766"/>
                <a:gd name="T8" fmla="*/ 0 w 888"/>
                <a:gd name="T9" fmla="*/ 250 h 766"/>
                <a:gd name="T10" fmla="*/ 0 w 888"/>
                <a:gd name="T11" fmla="*/ 413 h 766"/>
                <a:gd name="T12" fmla="*/ 0 w 888"/>
                <a:gd name="T13" fmla="*/ 509 h 766"/>
                <a:gd name="T14" fmla="*/ 105 w 888"/>
                <a:gd name="T15" fmla="*/ 766 h 766"/>
                <a:gd name="T16" fmla="*/ 84 w 888"/>
                <a:gd name="T17" fmla="*/ 646 h 766"/>
                <a:gd name="T18" fmla="*/ 84 w 888"/>
                <a:gd name="T19" fmla="*/ 555 h 766"/>
                <a:gd name="T20" fmla="*/ 84 w 888"/>
                <a:gd name="T21" fmla="*/ 400 h 766"/>
                <a:gd name="T22" fmla="*/ 84 w 888"/>
                <a:gd name="T23" fmla="*/ 52 h 766"/>
                <a:gd name="T24" fmla="*/ 432 w 888"/>
                <a:gd name="T25" fmla="*/ 52 h 766"/>
                <a:gd name="T26" fmla="*/ 587 w 888"/>
                <a:gd name="T27" fmla="*/ 52 h 766"/>
                <a:gd name="T28" fmla="*/ 684 w 888"/>
                <a:gd name="T29" fmla="*/ 52 h 766"/>
                <a:gd name="T30" fmla="*/ 888 w 888"/>
                <a:gd name="T31" fmla="*/ 118 h 766"/>
                <a:gd name="T32" fmla="*/ 608 w 888"/>
                <a:gd name="T33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8" h="766">
                  <a:moveTo>
                    <a:pt x="608" y="0"/>
                  </a:moveTo>
                  <a:cubicBezTo>
                    <a:pt x="501" y="0"/>
                    <a:pt x="501" y="0"/>
                    <a:pt x="501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609"/>
                    <a:pt x="40" y="700"/>
                    <a:pt x="105" y="766"/>
                  </a:cubicBezTo>
                  <a:cubicBezTo>
                    <a:pt x="92" y="729"/>
                    <a:pt x="84" y="688"/>
                    <a:pt x="84" y="646"/>
                  </a:cubicBezTo>
                  <a:cubicBezTo>
                    <a:pt x="84" y="555"/>
                    <a:pt x="84" y="555"/>
                    <a:pt x="84" y="555"/>
                  </a:cubicBezTo>
                  <a:cubicBezTo>
                    <a:pt x="84" y="400"/>
                    <a:pt x="84" y="400"/>
                    <a:pt x="84" y="40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432" y="52"/>
                    <a:pt x="432" y="52"/>
                    <a:pt x="432" y="52"/>
                  </a:cubicBezTo>
                  <a:cubicBezTo>
                    <a:pt x="587" y="52"/>
                    <a:pt x="587" y="52"/>
                    <a:pt x="587" y="52"/>
                  </a:cubicBezTo>
                  <a:cubicBezTo>
                    <a:pt x="684" y="52"/>
                    <a:pt x="684" y="52"/>
                    <a:pt x="684" y="52"/>
                  </a:cubicBezTo>
                  <a:cubicBezTo>
                    <a:pt x="760" y="52"/>
                    <a:pt x="830" y="77"/>
                    <a:pt x="888" y="118"/>
                  </a:cubicBezTo>
                  <a:cubicBezTo>
                    <a:pt x="817" y="45"/>
                    <a:pt x="718" y="0"/>
                    <a:pt x="608" y="0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5045" y="3543384"/>
              <a:ext cx="1106062" cy="285436"/>
            </a:xfrm>
            <a:custGeom>
              <a:avLst/>
              <a:gdLst>
                <a:gd name="connsiteX0" fmla="*/ 519721 w 1474749"/>
                <a:gd name="connsiteY0" fmla="*/ 234967 h 380581"/>
                <a:gd name="connsiteX1" fmla="*/ 321645 w 1474749"/>
                <a:gd name="connsiteY1" fmla="*/ 276852 h 380581"/>
                <a:gd name="connsiteX2" fmla="*/ 299595 w 1474749"/>
                <a:gd name="connsiteY2" fmla="*/ 288512 h 380581"/>
                <a:gd name="connsiteX3" fmla="*/ 321529 w 1474749"/>
                <a:gd name="connsiteY3" fmla="*/ 276922 h 380581"/>
                <a:gd name="connsiteX4" fmla="*/ 519630 w 1474749"/>
                <a:gd name="connsiteY4" fmla="*/ 235065 h 380581"/>
                <a:gd name="connsiteX5" fmla="*/ 635506 w 1474749"/>
                <a:gd name="connsiteY5" fmla="*/ 235065 h 380581"/>
                <a:gd name="connsiteX6" fmla="*/ 883811 w 1474749"/>
                <a:gd name="connsiteY6" fmla="*/ 235065 h 380581"/>
                <a:gd name="connsiteX7" fmla="*/ 1222046 w 1474749"/>
                <a:gd name="connsiteY7" fmla="*/ 235065 h 380581"/>
                <a:gd name="connsiteX8" fmla="*/ 1388681 w 1474749"/>
                <a:gd name="connsiteY8" fmla="*/ 235065 h 380581"/>
                <a:gd name="connsiteX9" fmla="*/ 1388681 w 1474749"/>
                <a:gd name="connsiteY9" fmla="*/ 234967 h 380581"/>
                <a:gd name="connsiteX10" fmla="*/ 883857 w 1474749"/>
                <a:gd name="connsiteY10" fmla="*/ 234967 h 380581"/>
                <a:gd name="connsiteX11" fmla="*/ 635582 w 1474749"/>
                <a:gd name="connsiteY11" fmla="*/ 234967 h 380581"/>
                <a:gd name="connsiteX12" fmla="*/ 519721 w 1474749"/>
                <a:gd name="connsiteY12" fmla="*/ 234967 h 380581"/>
                <a:gd name="connsiteX13" fmla="*/ 0 w 1474749"/>
                <a:gd name="connsiteY13" fmla="*/ 0 h 380581"/>
                <a:gd name="connsiteX14" fmla="*/ 430342 w 1474749"/>
                <a:gd name="connsiteY14" fmla="*/ 182017 h 380581"/>
                <a:gd name="connsiteX15" fmla="*/ 571031 w 1474749"/>
                <a:gd name="connsiteY15" fmla="*/ 182017 h 380581"/>
                <a:gd name="connsiteX16" fmla="*/ 868960 w 1474749"/>
                <a:gd name="connsiteY16" fmla="*/ 182017 h 380581"/>
                <a:gd name="connsiteX17" fmla="*/ 1474749 w 1474749"/>
                <a:gd name="connsiteY17" fmla="*/ 182017 h 380581"/>
                <a:gd name="connsiteX18" fmla="*/ 1474749 w 1474749"/>
                <a:gd name="connsiteY18" fmla="*/ 380580 h 380581"/>
                <a:gd name="connsiteX19" fmla="*/ 1438439 w 1474749"/>
                <a:gd name="connsiteY19" fmla="*/ 380580 h 380581"/>
                <a:gd name="connsiteX20" fmla="*/ 1388698 w 1474749"/>
                <a:gd name="connsiteY20" fmla="*/ 380580 h 380581"/>
                <a:gd name="connsiteX21" fmla="*/ 1388698 w 1474749"/>
                <a:gd name="connsiteY21" fmla="*/ 380581 h 380581"/>
                <a:gd name="connsiteX22" fmla="*/ 958303 w 1474749"/>
                <a:gd name="connsiteY22" fmla="*/ 380581 h 380581"/>
                <a:gd name="connsiteX23" fmla="*/ 673579 w 1474749"/>
                <a:gd name="connsiteY23" fmla="*/ 380581 h 380581"/>
                <a:gd name="connsiteX24" fmla="*/ 541150 w 1474749"/>
                <a:gd name="connsiteY24" fmla="*/ 380581 h 380581"/>
                <a:gd name="connsiteX25" fmla="*/ 263048 w 1474749"/>
                <a:gd name="connsiteY25" fmla="*/ 307823 h 380581"/>
                <a:gd name="connsiteX26" fmla="*/ 263158 w 1474749"/>
                <a:gd name="connsiteY26" fmla="*/ 307765 h 380581"/>
                <a:gd name="connsiteX27" fmla="*/ 177827 w 1474749"/>
                <a:gd name="connsiteY27" fmla="*/ 249446 h 380581"/>
                <a:gd name="connsiteX28" fmla="*/ 0 w 1474749"/>
                <a:gd name="connsiteY28" fmla="*/ 0 h 380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74749" h="380581">
                  <a:moveTo>
                    <a:pt x="519721" y="234967"/>
                  </a:moveTo>
                  <a:cubicBezTo>
                    <a:pt x="450204" y="234967"/>
                    <a:pt x="382549" y="249859"/>
                    <a:pt x="321645" y="276852"/>
                  </a:cubicBezTo>
                  <a:lnTo>
                    <a:pt x="299595" y="288512"/>
                  </a:lnTo>
                  <a:lnTo>
                    <a:pt x="321529" y="276922"/>
                  </a:lnTo>
                  <a:cubicBezTo>
                    <a:pt x="382442" y="249948"/>
                    <a:pt x="450105" y="235065"/>
                    <a:pt x="519630" y="235065"/>
                  </a:cubicBezTo>
                  <a:cubicBezTo>
                    <a:pt x="519630" y="235065"/>
                    <a:pt x="519630" y="235065"/>
                    <a:pt x="635506" y="235065"/>
                  </a:cubicBezTo>
                  <a:cubicBezTo>
                    <a:pt x="635506" y="235065"/>
                    <a:pt x="635506" y="235065"/>
                    <a:pt x="883811" y="235065"/>
                  </a:cubicBezTo>
                  <a:cubicBezTo>
                    <a:pt x="883811" y="235065"/>
                    <a:pt x="883811" y="235065"/>
                    <a:pt x="1222046" y="235065"/>
                  </a:cubicBezTo>
                  <a:lnTo>
                    <a:pt x="1388681" y="235065"/>
                  </a:lnTo>
                  <a:lnTo>
                    <a:pt x="1388681" y="234967"/>
                  </a:lnTo>
                  <a:cubicBezTo>
                    <a:pt x="1388681" y="234967"/>
                    <a:pt x="1388681" y="234967"/>
                    <a:pt x="883857" y="234967"/>
                  </a:cubicBezTo>
                  <a:cubicBezTo>
                    <a:pt x="883857" y="234967"/>
                    <a:pt x="883857" y="234967"/>
                    <a:pt x="635582" y="234967"/>
                  </a:cubicBezTo>
                  <a:cubicBezTo>
                    <a:pt x="635582" y="234967"/>
                    <a:pt x="635582" y="234967"/>
                    <a:pt x="519721" y="234967"/>
                  </a:cubicBezTo>
                  <a:close/>
                  <a:moveTo>
                    <a:pt x="0" y="0"/>
                  </a:moveTo>
                  <a:cubicBezTo>
                    <a:pt x="110896" y="112519"/>
                    <a:pt x="263171" y="182017"/>
                    <a:pt x="430342" y="182017"/>
                  </a:cubicBezTo>
                  <a:cubicBezTo>
                    <a:pt x="430342" y="182017"/>
                    <a:pt x="430342" y="182017"/>
                    <a:pt x="571031" y="182017"/>
                  </a:cubicBezTo>
                  <a:cubicBezTo>
                    <a:pt x="571031" y="182017"/>
                    <a:pt x="571031" y="182017"/>
                    <a:pt x="868960" y="182017"/>
                  </a:cubicBezTo>
                  <a:cubicBezTo>
                    <a:pt x="868960" y="182017"/>
                    <a:pt x="868960" y="182017"/>
                    <a:pt x="1474749" y="182017"/>
                  </a:cubicBezTo>
                  <a:cubicBezTo>
                    <a:pt x="1474749" y="182017"/>
                    <a:pt x="1474749" y="182017"/>
                    <a:pt x="1474749" y="380580"/>
                  </a:cubicBezTo>
                  <a:cubicBezTo>
                    <a:pt x="1474749" y="380580"/>
                    <a:pt x="1474749" y="380580"/>
                    <a:pt x="1438439" y="380580"/>
                  </a:cubicBezTo>
                  <a:lnTo>
                    <a:pt x="1388698" y="380580"/>
                  </a:lnTo>
                  <a:lnTo>
                    <a:pt x="1388698" y="380581"/>
                  </a:lnTo>
                  <a:cubicBezTo>
                    <a:pt x="1388698" y="380581"/>
                    <a:pt x="1388698" y="380581"/>
                    <a:pt x="958303" y="380581"/>
                  </a:cubicBezTo>
                  <a:cubicBezTo>
                    <a:pt x="958303" y="380581"/>
                    <a:pt x="958303" y="380581"/>
                    <a:pt x="673579" y="380581"/>
                  </a:cubicBezTo>
                  <a:cubicBezTo>
                    <a:pt x="673579" y="380581"/>
                    <a:pt x="673579" y="380581"/>
                    <a:pt x="541150" y="380581"/>
                  </a:cubicBezTo>
                  <a:cubicBezTo>
                    <a:pt x="440173" y="380581"/>
                    <a:pt x="345817" y="354124"/>
                    <a:pt x="263048" y="307823"/>
                  </a:cubicBezTo>
                  <a:lnTo>
                    <a:pt x="263158" y="307765"/>
                  </a:lnTo>
                  <a:lnTo>
                    <a:pt x="177827" y="249446"/>
                  </a:lnTo>
                  <a:cubicBezTo>
                    <a:pt x="98069" y="183982"/>
                    <a:pt x="36000" y="9804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350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76784" y="2739024"/>
              <a:ext cx="134323" cy="940782"/>
            </a:xfrm>
            <a:custGeom>
              <a:avLst/>
              <a:gdLst>
                <a:gd name="T0" fmla="*/ 0 w 108"/>
                <a:gd name="T1" fmla="*/ 0 h 758"/>
                <a:gd name="T2" fmla="*/ 108 w 108"/>
                <a:gd name="T3" fmla="*/ 267 h 758"/>
                <a:gd name="T4" fmla="*/ 108 w 108"/>
                <a:gd name="T5" fmla="*/ 351 h 758"/>
                <a:gd name="T6" fmla="*/ 108 w 108"/>
                <a:gd name="T7" fmla="*/ 542 h 758"/>
                <a:gd name="T8" fmla="*/ 108 w 108"/>
                <a:gd name="T9" fmla="*/ 758 h 758"/>
                <a:gd name="T10" fmla="*/ 108 w 108"/>
                <a:gd name="T11" fmla="*/ 391 h 758"/>
                <a:gd name="T12" fmla="*/ 108 w 108"/>
                <a:gd name="T13" fmla="*/ 211 h 758"/>
                <a:gd name="T14" fmla="*/ 108 w 108"/>
                <a:gd name="T15" fmla="*/ 132 h 758"/>
                <a:gd name="T16" fmla="*/ 108 w 108"/>
                <a:gd name="T17" fmla="*/ 128 h 758"/>
                <a:gd name="T18" fmla="*/ 0 w 108"/>
                <a:gd name="T19" fmla="*/ 0 h 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758">
                  <a:moveTo>
                    <a:pt x="0" y="0"/>
                  </a:moveTo>
                  <a:cubicBezTo>
                    <a:pt x="67" y="69"/>
                    <a:pt x="108" y="163"/>
                    <a:pt x="108" y="267"/>
                  </a:cubicBezTo>
                  <a:cubicBezTo>
                    <a:pt x="108" y="351"/>
                    <a:pt x="108" y="351"/>
                    <a:pt x="108" y="351"/>
                  </a:cubicBezTo>
                  <a:cubicBezTo>
                    <a:pt x="108" y="542"/>
                    <a:pt x="108" y="542"/>
                    <a:pt x="108" y="542"/>
                  </a:cubicBezTo>
                  <a:cubicBezTo>
                    <a:pt x="108" y="758"/>
                    <a:pt x="108" y="758"/>
                    <a:pt x="108" y="758"/>
                  </a:cubicBezTo>
                  <a:cubicBezTo>
                    <a:pt x="108" y="391"/>
                    <a:pt x="108" y="391"/>
                    <a:pt x="108" y="391"/>
                  </a:cubicBezTo>
                  <a:cubicBezTo>
                    <a:pt x="108" y="211"/>
                    <a:pt x="108" y="211"/>
                    <a:pt x="108" y="211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0"/>
                    <a:pt x="108" y="129"/>
                    <a:pt x="108" y="128"/>
                  </a:cubicBezTo>
                  <a:cubicBezTo>
                    <a:pt x="83" y="77"/>
                    <a:pt x="45" y="33"/>
                    <a:pt x="0" y="0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79335" y="2657171"/>
              <a:ext cx="1131772" cy="1022635"/>
            </a:xfrm>
            <a:custGeom>
              <a:avLst/>
              <a:gdLst>
                <a:gd name="T0" fmla="*/ 600 w 912"/>
                <a:gd name="T1" fmla="*/ 0 h 824"/>
                <a:gd name="T2" fmla="*/ 503 w 912"/>
                <a:gd name="T3" fmla="*/ 0 h 824"/>
                <a:gd name="T4" fmla="*/ 348 w 912"/>
                <a:gd name="T5" fmla="*/ 0 h 824"/>
                <a:gd name="T6" fmla="*/ 0 w 912"/>
                <a:gd name="T7" fmla="*/ 0 h 824"/>
                <a:gd name="T8" fmla="*/ 0 w 912"/>
                <a:gd name="T9" fmla="*/ 348 h 824"/>
                <a:gd name="T10" fmla="*/ 0 w 912"/>
                <a:gd name="T11" fmla="*/ 503 h 824"/>
                <a:gd name="T12" fmla="*/ 0 w 912"/>
                <a:gd name="T13" fmla="*/ 594 h 824"/>
                <a:gd name="T14" fmla="*/ 21 w 912"/>
                <a:gd name="T15" fmla="*/ 714 h 824"/>
                <a:gd name="T16" fmla="*/ 281 w 912"/>
                <a:gd name="T17" fmla="*/ 824 h 824"/>
                <a:gd name="T18" fmla="*/ 366 w 912"/>
                <a:gd name="T19" fmla="*/ 824 h 824"/>
                <a:gd name="T20" fmla="*/ 546 w 912"/>
                <a:gd name="T21" fmla="*/ 824 h 824"/>
                <a:gd name="T22" fmla="*/ 912 w 912"/>
                <a:gd name="T23" fmla="*/ 824 h 824"/>
                <a:gd name="T24" fmla="*/ 912 w 912"/>
                <a:gd name="T25" fmla="*/ 608 h 824"/>
                <a:gd name="T26" fmla="*/ 912 w 912"/>
                <a:gd name="T27" fmla="*/ 417 h 824"/>
                <a:gd name="T28" fmla="*/ 912 w 912"/>
                <a:gd name="T29" fmla="*/ 333 h 824"/>
                <a:gd name="T30" fmla="*/ 804 w 912"/>
                <a:gd name="T31" fmla="*/ 66 h 824"/>
                <a:gd name="T32" fmla="*/ 600 w 912"/>
                <a:gd name="T33" fmla="*/ 0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2" h="824">
                  <a:moveTo>
                    <a:pt x="600" y="0"/>
                  </a:moveTo>
                  <a:cubicBezTo>
                    <a:pt x="503" y="0"/>
                    <a:pt x="503" y="0"/>
                    <a:pt x="503" y="0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0" y="503"/>
                    <a:pt x="0" y="503"/>
                    <a:pt x="0" y="50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636"/>
                    <a:pt x="8" y="677"/>
                    <a:pt x="21" y="714"/>
                  </a:cubicBezTo>
                  <a:cubicBezTo>
                    <a:pt x="88" y="782"/>
                    <a:pt x="180" y="824"/>
                    <a:pt x="281" y="824"/>
                  </a:cubicBezTo>
                  <a:cubicBezTo>
                    <a:pt x="366" y="824"/>
                    <a:pt x="366" y="824"/>
                    <a:pt x="366" y="824"/>
                  </a:cubicBezTo>
                  <a:cubicBezTo>
                    <a:pt x="546" y="824"/>
                    <a:pt x="546" y="824"/>
                    <a:pt x="546" y="824"/>
                  </a:cubicBezTo>
                  <a:cubicBezTo>
                    <a:pt x="912" y="824"/>
                    <a:pt x="912" y="824"/>
                    <a:pt x="912" y="824"/>
                  </a:cubicBezTo>
                  <a:cubicBezTo>
                    <a:pt x="912" y="608"/>
                    <a:pt x="912" y="608"/>
                    <a:pt x="912" y="608"/>
                  </a:cubicBezTo>
                  <a:cubicBezTo>
                    <a:pt x="912" y="417"/>
                    <a:pt x="912" y="417"/>
                    <a:pt x="912" y="417"/>
                  </a:cubicBezTo>
                  <a:cubicBezTo>
                    <a:pt x="912" y="333"/>
                    <a:pt x="912" y="333"/>
                    <a:pt x="912" y="333"/>
                  </a:cubicBezTo>
                  <a:cubicBezTo>
                    <a:pt x="912" y="229"/>
                    <a:pt x="871" y="135"/>
                    <a:pt x="804" y="66"/>
                  </a:cubicBezTo>
                  <a:cubicBezTo>
                    <a:pt x="746" y="25"/>
                    <a:pt x="676" y="0"/>
                    <a:pt x="600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34628" y="2592633"/>
              <a:ext cx="1101864" cy="943405"/>
            </a:xfrm>
            <a:custGeom>
              <a:avLst/>
              <a:gdLst>
                <a:gd name="T0" fmla="*/ 888 w 888"/>
                <a:gd name="T1" fmla="*/ 0 h 760"/>
                <a:gd name="T2" fmla="*/ 561 w 888"/>
                <a:gd name="T3" fmla="*/ 0 h 760"/>
                <a:gd name="T4" fmla="*/ 388 w 888"/>
                <a:gd name="T5" fmla="*/ 0 h 760"/>
                <a:gd name="T6" fmla="*/ 280 w 888"/>
                <a:gd name="T7" fmla="*/ 0 h 760"/>
                <a:gd name="T8" fmla="*/ 0 w 888"/>
                <a:gd name="T9" fmla="*/ 118 h 760"/>
                <a:gd name="T10" fmla="*/ 204 w 888"/>
                <a:gd name="T11" fmla="*/ 52 h 760"/>
                <a:gd name="T12" fmla="*/ 301 w 888"/>
                <a:gd name="T13" fmla="*/ 52 h 760"/>
                <a:gd name="T14" fmla="*/ 456 w 888"/>
                <a:gd name="T15" fmla="*/ 52 h 760"/>
                <a:gd name="T16" fmla="*/ 808 w 888"/>
                <a:gd name="T17" fmla="*/ 52 h 760"/>
                <a:gd name="T18" fmla="*/ 808 w 888"/>
                <a:gd name="T19" fmla="*/ 400 h 760"/>
                <a:gd name="T20" fmla="*/ 808 w 888"/>
                <a:gd name="T21" fmla="*/ 555 h 760"/>
                <a:gd name="T22" fmla="*/ 808 w 888"/>
                <a:gd name="T23" fmla="*/ 646 h 760"/>
                <a:gd name="T24" fmla="*/ 788 w 888"/>
                <a:gd name="T25" fmla="*/ 760 h 760"/>
                <a:gd name="T26" fmla="*/ 888 w 888"/>
                <a:gd name="T27" fmla="*/ 509 h 760"/>
                <a:gd name="T28" fmla="*/ 888 w 888"/>
                <a:gd name="T29" fmla="*/ 413 h 760"/>
                <a:gd name="T30" fmla="*/ 888 w 888"/>
                <a:gd name="T31" fmla="*/ 250 h 760"/>
                <a:gd name="T32" fmla="*/ 888 w 888"/>
                <a:gd name="T33" fmla="*/ 0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8" h="760">
                  <a:moveTo>
                    <a:pt x="888" y="0"/>
                  </a:moveTo>
                  <a:cubicBezTo>
                    <a:pt x="561" y="0"/>
                    <a:pt x="561" y="0"/>
                    <a:pt x="561" y="0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71" y="0"/>
                    <a:pt x="71" y="45"/>
                    <a:pt x="0" y="118"/>
                  </a:cubicBezTo>
                  <a:cubicBezTo>
                    <a:pt x="58" y="77"/>
                    <a:pt x="128" y="52"/>
                    <a:pt x="204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456" y="52"/>
                    <a:pt x="456" y="52"/>
                    <a:pt x="456" y="52"/>
                  </a:cubicBezTo>
                  <a:cubicBezTo>
                    <a:pt x="808" y="52"/>
                    <a:pt x="808" y="52"/>
                    <a:pt x="808" y="52"/>
                  </a:cubicBezTo>
                  <a:cubicBezTo>
                    <a:pt x="808" y="400"/>
                    <a:pt x="808" y="400"/>
                    <a:pt x="808" y="400"/>
                  </a:cubicBezTo>
                  <a:cubicBezTo>
                    <a:pt x="808" y="555"/>
                    <a:pt x="808" y="555"/>
                    <a:pt x="808" y="555"/>
                  </a:cubicBezTo>
                  <a:cubicBezTo>
                    <a:pt x="808" y="646"/>
                    <a:pt x="808" y="646"/>
                    <a:pt x="808" y="646"/>
                  </a:cubicBezTo>
                  <a:cubicBezTo>
                    <a:pt x="808" y="686"/>
                    <a:pt x="801" y="724"/>
                    <a:pt x="788" y="760"/>
                  </a:cubicBezTo>
                  <a:cubicBezTo>
                    <a:pt x="850" y="694"/>
                    <a:pt x="888" y="606"/>
                    <a:pt x="888" y="509"/>
                  </a:cubicBezTo>
                  <a:cubicBezTo>
                    <a:pt x="888" y="413"/>
                    <a:pt x="888" y="413"/>
                    <a:pt x="888" y="413"/>
                  </a:cubicBezTo>
                  <a:cubicBezTo>
                    <a:pt x="888" y="250"/>
                    <a:pt x="888" y="250"/>
                    <a:pt x="888" y="250"/>
                  </a:cubicBezTo>
                  <a:cubicBezTo>
                    <a:pt x="888" y="0"/>
                    <a:pt x="888" y="0"/>
                    <a:pt x="888" y="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0306" y="2657171"/>
              <a:ext cx="1137019" cy="1022635"/>
            </a:xfrm>
            <a:custGeom>
              <a:avLst/>
              <a:gdLst>
                <a:gd name="T0" fmla="*/ 916 w 916"/>
                <a:gd name="T1" fmla="*/ 0 h 824"/>
                <a:gd name="T2" fmla="*/ 564 w 916"/>
                <a:gd name="T3" fmla="*/ 0 h 824"/>
                <a:gd name="T4" fmla="*/ 409 w 916"/>
                <a:gd name="T5" fmla="*/ 0 h 824"/>
                <a:gd name="T6" fmla="*/ 312 w 916"/>
                <a:gd name="T7" fmla="*/ 0 h 824"/>
                <a:gd name="T8" fmla="*/ 108 w 916"/>
                <a:gd name="T9" fmla="*/ 66 h 824"/>
                <a:gd name="T10" fmla="*/ 0 w 916"/>
                <a:gd name="T11" fmla="*/ 333 h 824"/>
                <a:gd name="T12" fmla="*/ 0 w 916"/>
                <a:gd name="T13" fmla="*/ 457 h 824"/>
                <a:gd name="T14" fmla="*/ 0 w 916"/>
                <a:gd name="T15" fmla="*/ 824 h 824"/>
                <a:gd name="T16" fmla="*/ 366 w 916"/>
                <a:gd name="T17" fmla="*/ 824 h 824"/>
                <a:gd name="T18" fmla="*/ 546 w 916"/>
                <a:gd name="T19" fmla="*/ 824 h 824"/>
                <a:gd name="T20" fmla="*/ 631 w 916"/>
                <a:gd name="T21" fmla="*/ 824 h 824"/>
                <a:gd name="T22" fmla="*/ 896 w 916"/>
                <a:gd name="T23" fmla="*/ 708 h 824"/>
                <a:gd name="T24" fmla="*/ 916 w 916"/>
                <a:gd name="T25" fmla="*/ 594 h 824"/>
                <a:gd name="T26" fmla="*/ 916 w 916"/>
                <a:gd name="T27" fmla="*/ 503 h 824"/>
                <a:gd name="T28" fmla="*/ 916 w 916"/>
                <a:gd name="T29" fmla="*/ 348 h 824"/>
                <a:gd name="T30" fmla="*/ 916 w 916"/>
                <a:gd name="T31" fmla="*/ 0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16" h="824">
                  <a:moveTo>
                    <a:pt x="916" y="0"/>
                  </a:moveTo>
                  <a:cubicBezTo>
                    <a:pt x="564" y="0"/>
                    <a:pt x="564" y="0"/>
                    <a:pt x="564" y="0"/>
                  </a:cubicBezTo>
                  <a:cubicBezTo>
                    <a:pt x="409" y="0"/>
                    <a:pt x="409" y="0"/>
                    <a:pt x="40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36" y="0"/>
                    <a:pt x="166" y="25"/>
                    <a:pt x="108" y="66"/>
                  </a:cubicBezTo>
                  <a:cubicBezTo>
                    <a:pt x="41" y="135"/>
                    <a:pt x="0" y="229"/>
                    <a:pt x="0" y="333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824"/>
                    <a:pt x="0" y="824"/>
                    <a:pt x="0" y="824"/>
                  </a:cubicBezTo>
                  <a:cubicBezTo>
                    <a:pt x="366" y="824"/>
                    <a:pt x="366" y="824"/>
                    <a:pt x="366" y="824"/>
                  </a:cubicBezTo>
                  <a:cubicBezTo>
                    <a:pt x="546" y="824"/>
                    <a:pt x="546" y="824"/>
                    <a:pt x="546" y="824"/>
                  </a:cubicBezTo>
                  <a:cubicBezTo>
                    <a:pt x="631" y="824"/>
                    <a:pt x="631" y="824"/>
                    <a:pt x="631" y="824"/>
                  </a:cubicBezTo>
                  <a:cubicBezTo>
                    <a:pt x="735" y="824"/>
                    <a:pt x="830" y="779"/>
                    <a:pt x="896" y="708"/>
                  </a:cubicBezTo>
                  <a:cubicBezTo>
                    <a:pt x="909" y="672"/>
                    <a:pt x="916" y="634"/>
                    <a:pt x="916" y="594"/>
                  </a:cubicBezTo>
                  <a:cubicBezTo>
                    <a:pt x="916" y="503"/>
                    <a:pt x="916" y="503"/>
                    <a:pt x="916" y="503"/>
                  </a:cubicBezTo>
                  <a:cubicBezTo>
                    <a:pt x="916" y="348"/>
                    <a:pt x="916" y="348"/>
                    <a:pt x="916" y="348"/>
                  </a:cubicBezTo>
                  <a:cubicBezTo>
                    <a:pt x="916" y="0"/>
                    <a:pt x="916" y="0"/>
                    <a:pt x="916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 flipH="1">
              <a:off x="6097157" y="3543383"/>
              <a:ext cx="1106062" cy="285436"/>
            </a:xfrm>
            <a:custGeom>
              <a:avLst/>
              <a:gdLst>
                <a:gd name="connsiteX0" fmla="*/ 519721 w 1474749"/>
                <a:gd name="connsiteY0" fmla="*/ 234967 h 380581"/>
                <a:gd name="connsiteX1" fmla="*/ 321645 w 1474749"/>
                <a:gd name="connsiteY1" fmla="*/ 276852 h 380581"/>
                <a:gd name="connsiteX2" fmla="*/ 299595 w 1474749"/>
                <a:gd name="connsiteY2" fmla="*/ 288512 h 380581"/>
                <a:gd name="connsiteX3" fmla="*/ 321529 w 1474749"/>
                <a:gd name="connsiteY3" fmla="*/ 276922 h 380581"/>
                <a:gd name="connsiteX4" fmla="*/ 519630 w 1474749"/>
                <a:gd name="connsiteY4" fmla="*/ 235065 h 380581"/>
                <a:gd name="connsiteX5" fmla="*/ 635506 w 1474749"/>
                <a:gd name="connsiteY5" fmla="*/ 235065 h 380581"/>
                <a:gd name="connsiteX6" fmla="*/ 883811 w 1474749"/>
                <a:gd name="connsiteY6" fmla="*/ 235065 h 380581"/>
                <a:gd name="connsiteX7" fmla="*/ 1222046 w 1474749"/>
                <a:gd name="connsiteY7" fmla="*/ 235065 h 380581"/>
                <a:gd name="connsiteX8" fmla="*/ 1388681 w 1474749"/>
                <a:gd name="connsiteY8" fmla="*/ 235065 h 380581"/>
                <a:gd name="connsiteX9" fmla="*/ 1388681 w 1474749"/>
                <a:gd name="connsiteY9" fmla="*/ 234967 h 380581"/>
                <a:gd name="connsiteX10" fmla="*/ 883857 w 1474749"/>
                <a:gd name="connsiteY10" fmla="*/ 234967 h 380581"/>
                <a:gd name="connsiteX11" fmla="*/ 635582 w 1474749"/>
                <a:gd name="connsiteY11" fmla="*/ 234967 h 380581"/>
                <a:gd name="connsiteX12" fmla="*/ 519721 w 1474749"/>
                <a:gd name="connsiteY12" fmla="*/ 234967 h 380581"/>
                <a:gd name="connsiteX13" fmla="*/ 0 w 1474749"/>
                <a:gd name="connsiteY13" fmla="*/ 0 h 380581"/>
                <a:gd name="connsiteX14" fmla="*/ 430342 w 1474749"/>
                <a:gd name="connsiteY14" fmla="*/ 182017 h 380581"/>
                <a:gd name="connsiteX15" fmla="*/ 571031 w 1474749"/>
                <a:gd name="connsiteY15" fmla="*/ 182017 h 380581"/>
                <a:gd name="connsiteX16" fmla="*/ 868960 w 1474749"/>
                <a:gd name="connsiteY16" fmla="*/ 182017 h 380581"/>
                <a:gd name="connsiteX17" fmla="*/ 1474749 w 1474749"/>
                <a:gd name="connsiteY17" fmla="*/ 182017 h 380581"/>
                <a:gd name="connsiteX18" fmla="*/ 1474749 w 1474749"/>
                <a:gd name="connsiteY18" fmla="*/ 380580 h 380581"/>
                <a:gd name="connsiteX19" fmla="*/ 1438439 w 1474749"/>
                <a:gd name="connsiteY19" fmla="*/ 380580 h 380581"/>
                <a:gd name="connsiteX20" fmla="*/ 1388698 w 1474749"/>
                <a:gd name="connsiteY20" fmla="*/ 380580 h 380581"/>
                <a:gd name="connsiteX21" fmla="*/ 1388698 w 1474749"/>
                <a:gd name="connsiteY21" fmla="*/ 380581 h 380581"/>
                <a:gd name="connsiteX22" fmla="*/ 958303 w 1474749"/>
                <a:gd name="connsiteY22" fmla="*/ 380581 h 380581"/>
                <a:gd name="connsiteX23" fmla="*/ 673579 w 1474749"/>
                <a:gd name="connsiteY23" fmla="*/ 380581 h 380581"/>
                <a:gd name="connsiteX24" fmla="*/ 541150 w 1474749"/>
                <a:gd name="connsiteY24" fmla="*/ 380581 h 380581"/>
                <a:gd name="connsiteX25" fmla="*/ 263048 w 1474749"/>
                <a:gd name="connsiteY25" fmla="*/ 307823 h 380581"/>
                <a:gd name="connsiteX26" fmla="*/ 263158 w 1474749"/>
                <a:gd name="connsiteY26" fmla="*/ 307765 h 380581"/>
                <a:gd name="connsiteX27" fmla="*/ 177827 w 1474749"/>
                <a:gd name="connsiteY27" fmla="*/ 249446 h 380581"/>
                <a:gd name="connsiteX28" fmla="*/ 0 w 1474749"/>
                <a:gd name="connsiteY28" fmla="*/ 0 h 380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74749" h="380581">
                  <a:moveTo>
                    <a:pt x="519721" y="234967"/>
                  </a:moveTo>
                  <a:cubicBezTo>
                    <a:pt x="450204" y="234967"/>
                    <a:pt x="382549" y="249859"/>
                    <a:pt x="321645" y="276852"/>
                  </a:cubicBezTo>
                  <a:lnTo>
                    <a:pt x="299595" y="288512"/>
                  </a:lnTo>
                  <a:lnTo>
                    <a:pt x="321529" y="276922"/>
                  </a:lnTo>
                  <a:cubicBezTo>
                    <a:pt x="382442" y="249948"/>
                    <a:pt x="450105" y="235065"/>
                    <a:pt x="519630" y="235065"/>
                  </a:cubicBezTo>
                  <a:cubicBezTo>
                    <a:pt x="519630" y="235065"/>
                    <a:pt x="519630" y="235065"/>
                    <a:pt x="635506" y="235065"/>
                  </a:cubicBezTo>
                  <a:cubicBezTo>
                    <a:pt x="635506" y="235065"/>
                    <a:pt x="635506" y="235065"/>
                    <a:pt x="883811" y="235065"/>
                  </a:cubicBezTo>
                  <a:cubicBezTo>
                    <a:pt x="883811" y="235065"/>
                    <a:pt x="883811" y="235065"/>
                    <a:pt x="1222046" y="235065"/>
                  </a:cubicBezTo>
                  <a:lnTo>
                    <a:pt x="1388681" y="235065"/>
                  </a:lnTo>
                  <a:lnTo>
                    <a:pt x="1388681" y="234967"/>
                  </a:lnTo>
                  <a:cubicBezTo>
                    <a:pt x="1388681" y="234967"/>
                    <a:pt x="1388681" y="234967"/>
                    <a:pt x="883857" y="234967"/>
                  </a:cubicBezTo>
                  <a:cubicBezTo>
                    <a:pt x="883857" y="234967"/>
                    <a:pt x="883857" y="234967"/>
                    <a:pt x="635582" y="234967"/>
                  </a:cubicBezTo>
                  <a:cubicBezTo>
                    <a:pt x="635582" y="234967"/>
                    <a:pt x="635582" y="234967"/>
                    <a:pt x="519721" y="234967"/>
                  </a:cubicBezTo>
                  <a:close/>
                  <a:moveTo>
                    <a:pt x="0" y="0"/>
                  </a:moveTo>
                  <a:cubicBezTo>
                    <a:pt x="110896" y="112519"/>
                    <a:pt x="263171" y="182017"/>
                    <a:pt x="430342" y="182017"/>
                  </a:cubicBezTo>
                  <a:cubicBezTo>
                    <a:pt x="430342" y="182017"/>
                    <a:pt x="430342" y="182017"/>
                    <a:pt x="571031" y="182017"/>
                  </a:cubicBezTo>
                  <a:cubicBezTo>
                    <a:pt x="571031" y="182017"/>
                    <a:pt x="571031" y="182017"/>
                    <a:pt x="868960" y="182017"/>
                  </a:cubicBezTo>
                  <a:cubicBezTo>
                    <a:pt x="868960" y="182017"/>
                    <a:pt x="868960" y="182017"/>
                    <a:pt x="1474749" y="182017"/>
                  </a:cubicBezTo>
                  <a:cubicBezTo>
                    <a:pt x="1474749" y="182017"/>
                    <a:pt x="1474749" y="182017"/>
                    <a:pt x="1474749" y="380580"/>
                  </a:cubicBezTo>
                  <a:cubicBezTo>
                    <a:pt x="1474749" y="380580"/>
                    <a:pt x="1474749" y="380580"/>
                    <a:pt x="1438439" y="380580"/>
                  </a:cubicBezTo>
                  <a:lnTo>
                    <a:pt x="1388698" y="380580"/>
                  </a:lnTo>
                  <a:lnTo>
                    <a:pt x="1388698" y="380581"/>
                  </a:lnTo>
                  <a:cubicBezTo>
                    <a:pt x="1388698" y="380581"/>
                    <a:pt x="1388698" y="380581"/>
                    <a:pt x="958303" y="380581"/>
                  </a:cubicBezTo>
                  <a:cubicBezTo>
                    <a:pt x="958303" y="380581"/>
                    <a:pt x="958303" y="380581"/>
                    <a:pt x="673579" y="380581"/>
                  </a:cubicBezTo>
                  <a:cubicBezTo>
                    <a:pt x="673579" y="380581"/>
                    <a:pt x="673579" y="380581"/>
                    <a:pt x="541150" y="380581"/>
                  </a:cubicBezTo>
                  <a:cubicBezTo>
                    <a:pt x="440173" y="380581"/>
                    <a:pt x="345817" y="354124"/>
                    <a:pt x="263048" y="307823"/>
                  </a:cubicBezTo>
                  <a:lnTo>
                    <a:pt x="263158" y="307765"/>
                  </a:lnTo>
                  <a:lnTo>
                    <a:pt x="177827" y="249446"/>
                  </a:lnTo>
                  <a:cubicBezTo>
                    <a:pt x="98069" y="183982"/>
                    <a:pt x="36000" y="98041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350"/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5131837" y="1928891"/>
              <a:ext cx="909591" cy="1945674"/>
            </a:xfrm>
            <a:prstGeom prst="arc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 flipH="1">
              <a:off x="6049282" y="2292540"/>
              <a:ext cx="600906" cy="1495353"/>
            </a:xfrm>
            <a:prstGeom prst="arc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5543528" y="1868473"/>
              <a:ext cx="86207" cy="8620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6349735" y="2249436"/>
              <a:ext cx="86207" cy="8620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Group 40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38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712838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2494888" y="2172390"/>
            <a:ext cx="1570975" cy="1912490"/>
          </a:xfrm>
          <a:prstGeom prst="roundRect">
            <a:avLst>
              <a:gd name="adj" fmla="val 7114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10800000">
            <a:off x="3039332" y="4084879"/>
            <a:ext cx="482086" cy="275009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4" name="出自【趣你的PPT】(微信:qunideppt)：最优质的PPT资源库"/>
          <p:cNvSpPr txBox="1">
            <a:spLocks/>
          </p:cNvSpPr>
          <p:nvPr/>
        </p:nvSpPr>
        <p:spPr>
          <a:xfrm>
            <a:off x="2909279" y="3619387"/>
            <a:ext cx="742191" cy="201274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200" dirty="0">
                <a:solidFill>
                  <a:schemeClr val="bg1"/>
                </a:solidFill>
              </a:rPr>
              <a:t>Brainstorm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2494888" y="2172390"/>
            <a:ext cx="1570975" cy="1297763"/>
          </a:xfrm>
          <a:prstGeom prst="round2SameRect">
            <a:avLst>
              <a:gd name="adj1" fmla="val 873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371971" y="2172390"/>
            <a:ext cx="1570975" cy="1912490"/>
          </a:xfrm>
          <a:prstGeom prst="roundRect">
            <a:avLst>
              <a:gd name="adj" fmla="val 7114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0800000">
            <a:off x="4916415" y="4084879"/>
            <a:ext cx="482086" cy="275009"/>
          </a:xfrm>
          <a:prstGeom prst="triangl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8" name="出自【趣你的PPT】(微信:qunideppt)：最优质的PPT资源库"/>
          <p:cNvSpPr txBox="1">
            <a:spLocks/>
          </p:cNvSpPr>
          <p:nvPr/>
        </p:nvSpPr>
        <p:spPr>
          <a:xfrm>
            <a:off x="4829644" y="3619387"/>
            <a:ext cx="655628" cy="201274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200" dirty="0">
                <a:solidFill>
                  <a:schemeClr val="bg1"/>
                </a:solidFill>
              </a:rPr>
              <a:t>Research</a:t>
            </a: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371971" y="2172390"/>
            <a:ext cx="1570975" cy="1297763"/>
          </a:xfrm>
          <a:prstGeom prst="round2SameRect">
            <a:avLst>
              <a:gd name="adj1" fmla="val 873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>
              <a:solidFill>
                <a:schemeClr val="accent2">
                  <a:lumMod val="50000"/>
                </a:schemeClr>
              </a:solidFill>
              <a:cs typeface="+mj-cs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6249055" y="2172390"/>
            <a:ext cx="1570975" cy="1912490"/>
          </a:xfrm>
          <a:prstGeom prst="roundRect">
            <a:avLst>
              <a:gd name="adj" fmla="val 7114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10800000">
            <a:off x="6793499" y="4084879"/>
            <a:ext cx="482086" cy="275009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2" name="出自【趣你的PPT】(微信:qunideppt)：最优质的PPT资源库"/>
          <p:cNvSpPr txBox="1">
            <a:spLocks/>
          </p:cNvSpPr>
          <p:nvPr/>
        </p:nvSpPr>
        <p:spPr>
          <a:xfrm>
            <a:off x="6796498" y="3619387"/>
            <a:ext cx="476091" cy="201274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200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6249055" y="2172390"/>
            <a:ext cx="1570975" cy="1297763"/>
          </a:xfrm>
          <a:prstGeom prst="round2SameRect">
            <a:avLst>
              <a:gd name="adj1" fmla="val 873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8126139" y="2172390"/>
            <a:ext cx="1570975" cy="1912490"/>
          </a:xfrm>
          <a:prstGeom prst="roundRect">
            <a:avLst>
              <a:gd name="adj" fmla="val 7114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10800000">
            <a:off x="8670583" y="4084879"/>
            <a:ext cx="482086" cy="275009"/>
          </a:xfrm>
          <a:prstGeom prst="triangl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8626293" y="3619387"/>
            <a:ext cx="570669" cy="201274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200" dirty="0">
                <a:solidFill>
                  <a:schemeClr val="bg1"/>
                </a:solidFill>
              </a:rPr>
              <a:t>Analysis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8126139" y="2172390"/>
            <a:ext cx="1570975" cy="1297763"/>
          </a:xfrm>
          <a:prstGeom prst="round2SameRect">
            <a:avLst>
              <a:gd name="adj1" fmla="val 873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9051047">
            <a:off x="3263998" y="1744230"/>
            <a:ext cx="1940154" cy="1940154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19051047">
            <a:off x="5086863" y="1744232"/>
            <a:ext cx="1940154" cy="1940154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 rot="19051047">
            <a:off x="6918238" y="1744232"/>
            <a:ext cx="1940154" cy="1940154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84517" y="2532864"/>
            <a:ext cx="391717" cy="576812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30477" y="2597578"/>
            <a:ext cx="453963" cy="447384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91117" y="2622825"/>
            <a:ext cx="486851" cy="486851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72434" y="2634079"/>
            <a:ext cx="478385" cy="374387"/>
          </a:xfrm>
          <a:custGeom>
            <a:avLst/>
            <a:gdLst/>
            <a:ahLst/>
            <a:cxnLst>
              <a:cxn ang="0">
                <a:pos x="64" y="48"/>
              </a:cxn>
              <a:cxn ang="0">
                <a:pos x="61" y="50"/>
              </a:cxn>
              <a:cxn ang="0">
                <a:pos x="2" y="50"/>
              </a:cxn>
              <a:cxn ang="0">
                <a:pos x="0" y="48"/>
              </a:cxn>
              <a:cxn ang="0">
                <a:pos x="0" y="43"/>
              </a:cxn>
              <a:cxn ang="0">
                <a:pos x="2" y="41"/>
              </a:cxn>
              <a:cxn ang="0">
                <a:pos x="61" y="41"/>
              </a:cxn>
              <a:cxn ang="0">
                <a:pos x="64" y="43"/>
              </a:cxn>
              <a:cxn ang="0">
                <a:pos x="64" y="48"/>
              </a:cxn>
              <a:cxn ang="0">
                <a:pos x="59" y="20"/>
              </a:cxn>
              <a:cxn ang="0">
                <a:pos x="57" y="23"/>
              </a:cxn>
              <a:cxn ang="0">
                <a:pos x="7" y="23"/>
              </a:cxn>
              <a:cxn ang="0">
                <a:pos x="4" y="20"/>
              </a:cxn>
              <a:cxn ang="0">
                <a:pos x="4" y="16"/>
              </a:cxn>
              <a:cxn ang="0">
                <a:pos x="7" y="13"/>
              </a:cxn>
              <a:cxn ang="0">
                <a:pos x="57" y="13"/>
              </a:cxn>
              <a:cxn ang="0">
                <a:pos x="59" y="16"/>
              </a:cxn>
              <a:cxn ang="0">
                <a:pos x="59" y="20"/>
              </a:cxn>
              <a:cxn ang="0">
                <a:pos x="50" y="34"/>
              </a:cxn>
              <a:cxn ang="0">
                <a:pos x="48" y="36"/>
              </a:cxn>
              <a:cxn ang="0">
                <a:pos x="16" y="36"/>
              </a:cxn>
              <a:cxn ang="0">
                <a:pos x="13" y="34"/>
              </a:cxn>
              <a:cxn ang="0">
                <a:pos x="13" y="29"/>
              </a:cxn>
              <a:cxn ang="0">
                <a:pos x="16" y="27"/>
              </a:cxn>
              <a:cxn ang="0">
                <a:pos x="48" y="27"/>
              </a:cxn>
              <a:cxn ang="0">
                <a:pos x="50" y="29"/>
              </a:cxn>
              <a:cxn ang="0">
                <a:pos x="50" y="34"/>
              </a:cxn>
              <a:cxn ang="0">
                <a:pos x="45" y="7"/>
              </a:cxn>
              <a:cxn ang="0">
                <a:pos x="43" y="9"/>
              </a:cxn>
              <a:cxn ang="0">
                <a:pos x="20" y="9"/>
              </a:cxn>
              <a:cxn ang="0">
                <a:pos x="18" y="7"/>
              </a:cxn>
              <a:cxn ang="0">
                <a:pos x="18" y="2"/>
              </a:cxn>
              <a:cxn ang="0">
                <a:pos x="20" y="0"/>
              </a:cxn>
              <a:cxn ang="0">
                <a:pos x="43" y="0"/>
              </a:cxn>
              <a:cxn ang="0">
                <a:pos x="45" y="2"/>
              </a:cxn>
              <a:cxn ang="0">
                <a:pos x="45" y="7"/>
              </a:cxn>
            </a:cxnLst>
            <a:rect l="0" t="0" r="r" b="b"/>
            <a:pathLst>
              <a:path w="64" h="50">
                <a:moveTo>
                  <a:pt x="64" y="48"/>
                </a:moveTo>
                <a:cubicBezTo>
                  <a:pt x="64" y="49"/>
                  <a:pt x="63" y="50"/>
                  <a:pt x="61" y="50"/>
                </a:cubicBezTo>
                <a:cubicBezTo>
                  <a:pt x="2" y="50"/>
                  <a:pt x="2" y="50"/>
                  <a:pt x="2" y="50"/>
                </a:cubicBezTo>
                <a:cubicBezTo>
                  <a:pt x="1" y="50"/>
                  <a:pt x="0" y="49"/>
                  <a:pt x="0" y="48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2"/>
                  <a:pt x="1" y="41"/>
                  <a:pt x="2" y="41"/>
                </a:cubicBezTo>
                <a:cubicBezTo>
                  <a:pt x="61" y="41"/>
                  <a:pt x="61" y="41"/>
                  <a:pt x="61" y="41"/>
                </a:cubicBezTo>
                <a:cubicBezTo>
                  <a:pt x="63" y="41"/>
                  <a:pt x="64" y="42"/>
                  <a:pt x="64" y="43"/>
                </a:cubicBezTo>
                <a:lnTo>
                  <a:pt x="64" y="48"/>
                </a:lnTo>
                <a:close/>
                <a:moveTo>
                  <a:pt x="59" y="20"/>
                </a:moveTo>
                <a:cubicBezTo>
                  <a:pt x="59" y="22"/>
                  <a:pt x="58" y="23"/>
                  <a:pt x="57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3"/>
                  <a:pt x="4" y="22"/>
                  <a:pt x="4" y="20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4"/>
                  <a:pt x="5" y="13"/>
                  <a:pt x="7" y="13"/>
                </a:cubicBezTo>
                <a:cubicBezTo>
                  <a:pt x="57" y="13"/>
                  <a:pt x="57" y="13"/>
                  <a:pt x="57" y="13"/>
                </a:cubicBezTo>
                <a:cubicBezTo>
                  <a:pt x="58" y="13"/>
                  <a:pt x="59" y="14"/>
                  <a:pt x="59" y="16"/>
                </a:cubicBezTo>
                <a:lnTo>
                  <a:pt x="59" y="20"/>
                </a:lnTo>
                <a:close/>
                <a:moveTo>
                  <a:pt x="50" y="34"/>
                </a:moveTo>
                <a:cubicBezTo>
                  <a:pt x="50" y="35"/>
                  <a:pt x="49" y="36"/>
                  <a:pt x="48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5" y="36"/>
                  <a:pt x="13" y="35"/>
                  <a:pt x="13" y="34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28"/>
                  <a:pt x="15" y="27"/>
                  <a:pt x="16" y="27"/>
                </a:cubicBezTo>
                <a:cubicBezTo>
                  <a:pt x="48" y="27"/>
                  <a:pt x="48" y="27"/>
                  <a:pt x="48" y="27"/>
                </a:cubicBezTo>
                <a:cubicBezTo>
                  <a:pt x="49" y="27"/>
                  <a:pt x="50" y="28"/>
                  <a:pt x="50" y="29"/>
                </a:cubicBezTo>
                <a:lnTo>
                  <a:pt x="50" y="34"/>
                </a:lnTo>
                <a:close/>
                <a:moveTo>
                  <a:pt x="45" y="7"/>
                </a:moveTo>
                <a:cubicBezTo>
                  <a:pt x="45" y="8"/>
                  <a:pt x="44" y="9"/>
                  <a:pt x="43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18" y="8"/>
                  <a:pt x="18" y="7"/>
                </a:cubicBezTo>
                <a:cubicBezTo>
                  <a:pt x="18" y="2"/>
                  <a:pt x="18" y="2"/>
                  <a:pt x="18" y="2"/>
                </a:cubicBezTo>
                <a:cubicBezTo>
                  <a:pt x="18" y="1"/>
                  <a:pt x="19" y="0"/>
                  <a:pt x="20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5" y="1"/>
                  <a:pt x="45" y="2"/>
                </a:cubicBezTo>
                <a:lnTo>
                  <a:pt x="45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2144700" y="4697741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2450288" y="5122120"/>
            <a:ext cx="1726904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3973501" y="4697741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4279089" y="5122120"/>
            <a:ext cx="1726904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5802301" y="4697741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6107889" y="5122120"/>
            <a:ext cx="1726904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631100" y="4697741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7936688" y="5122120"/>
            <a:ext cx="1726904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3" name="Group 32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34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2972987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3083370" y="3484661"/>
            <a:ext cx="2568770" cy="1111208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43"/>
              </a:cxn>
              <a:cxn ang="0">
                <a:pos x="323" y="277"/>
              </a:cxn>
              <a:cxn ang="0">
                <a:pos x="641" y="132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32" y="0"/>
                  <a:pt x="0" y="143"/>
                  <a:pt x="0" y="143"/>
                </a:cubicBezTo>
                <a:cubicBezTo>
                  <a:pt x="119" y="243"/>
                  <a:pt x="229" y="277"/>
                  <a:pt x="323" y="277"/>
                </a:cubicBezTo>
                <a:cubicBezTo>
                  <a:pt x="517" y="277"/>
                  <a:pt x="641" y="132"/>
                  <a:pt x="641" y="132"/>
                </a:cubicBezTo>
                <a:cubicBezTo>
                  <a:pt x="527" y="33"/>
                  <a:pt x="419" y="0"/>
                  <a:pt x="325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3976348" y="2286767"/>
            <a:ext cx="1861636" cy="1780821"/>
          </a:xfrm>
          <a:custGeom>
            <a:avLst/>
            <a:gdLst/>
            <a:ahLst/>
            <a:cxnLst>
              <a:cxn ang="0">
                <a:pos x="8" y="0"/>
              </a:cxn>
              <a:cxn ang="0">
                <a:pos x="0" y="0"/>
              </a:cxn>
              <a:cxn ang="0">
                <a:pos x="446" y="444"/>
              </a:cxn>
              <a:cxn ang="0">
                <a:pos x="464" y="443"/>
              </a:cxn>
              <a:cxn ang="0">
                <a:pos x="8" y="0"/>
              </a:cxn>
            </a:cxnLst>
            <a:rect l="0" t="0" r="r" b="b"/>
            <a:pathLst>
              <a:path w="464" h="444">
                <a:moveTo>
                  <a:pt x="8" y="0"/>
                </a:moveTo>
                <a:cubicBezTo>
                  <a:pt x="3" y="0"/>
                  <a:pt x="0" y="0"/>
                  <a:pt x="0" y="0"/>
                </a:cubicBezTo>
                <a:cubicBezTo>
                  <a:pt x="39" y="418"/>
                  <a:pt x="365" y="444"/>
                  <a:pt x="446" y="444"/>
                </a:cubicBezTo>
                <a:cubicBezTo>
                  <a:pt x="457" y="444"/>
                  <a:pt x="464" y="443"/>
                  <a:pt x="464" y="443"/>
                </a:cubicBezTo>
                <a:cubicBezTo>
                  <a:pt x="430" y="18"/>
                  <a:pt x="68" y="0"/>
                  <a:pt x="8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751122" y="1643230"/>
            <a:ext cx="2487955" cy="2571654"/>
          </a:xfrm>
          <a:custGeom>
            <a:avLst/>
            <a:gdLst/>
            <a:ahLst/>
            <a:cxnLst>
              <a:cxn ang="0">
                <a:pos x="303" y="0"/>
              </a:cxn>
              <a:cxn ang="0">
                <a:pos x="322" y="641"/>
              </a:cxn>
              <a:cxn ang="0">
                <a:pos x="303" y="0"/>
              </a:cxn>
            </a:cxnLst>
            <a:rect l="0" t="0" r="r" b="b"/>
            <a:pathLst>
              <a:path w="621" h="641">
                <a:moveTo>
                  <a:pt x="303" y="0"/>
                </a:moveTo>
                <a:cubicBezTo>
                  <a:pt x="0" y="371"/>
                  <a:pt x="322" y="641"/>
                  <a:pt x="322" y="641"/>
                </a:cubicBezTo>
                <a:cubicBezTo>
                  <a:pt x="621" y="285"/>
                  <a:pt x="303" y="0"/>
                  <a:pt x="303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6035825" y="2265585"/>
            <a:ext cx="2017497" cy="1887611"/>
          </a:xfrm>
          <a:custGeom>
            <a:avLst/>
            <a:gdLst/>
            <a:ahLst/>
            <a:cxnLst>
              <a:cxn ang="0">
                <a:pos x="476" y="0"/>
              </a:cxn>
              <a:cxn ang="0">
                <a:pos x="40" y="470"/>
              </a:cxn>
              <a:cxn ang="0">
                <a:pos x="476" y="0"/>
              </a:cxn>
            </a:cxnLst>
            <a:rect l="0" t="0" r="r" b="b"/>
            <a:pathLst>
              <a:path w="503" h="470">
                <a:moveTo>
                  <a:pt x="476" y="0"/>
                </a:moveTo>
                <a:cubicBezTo>
                  <a:pt x="0" y="51"/>
                  <a:pt x="40" y="470"/>
                  <a:pt x="40" y="470"/>
                </a:cubicBezTo>
                <a:cubicBezTo>
                  <a:pt x="503" y="427"/>
                  <a:pt x="476" y="0"/>
                  <a:pt x="476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6481334" y="3484661"/>
            <a:ext cx="2571656" cy="1111208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53"/>
              </a:cxn>
              <a:cxn ang="0">
                <a:pos x="310" y="277"/>
              </a:cxn>
              <a:cxn ang="0">
                <a:pos x="641" y="125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26" y="0"/>
                  <a:pt x="0" y="153"/>
                  <a:pt x="0" y="153"/>
                </a:cubicBezTo>
                <a:cubicBezTo>
                  <a:pt x="113" y="245"/>
                  <a:pt x="218" y="277"/>
                  <a:pt x="310" y="277"/>
                </a:cubicBezTo>
                <a:cubicBezTo>
                  <a:pt x="509" y="277"/>
                  <a:pt x="641" y="125"/>
                  <a:pt x="641" y="125"/>
                </a:cubicBezTo>
                <a:cubicBezTo>
                  <a:pt x="524" y="32"/>
                  <a:pt x="417" y="0"/>
                  <a:pt x="325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408119" y="4139235"/>
            <a:ext cx="1119305" cy="2048350"/>
          </a:xfrm>
          <a:custGeom>
            <a:avLst/>
            <a:gdLst/>
            <a:ahLst/>
            <a:cxnLst>
              <a:cxn ang="0">
                <a:pos x="317" y="728"/>
              </a:cxn>
              <a:cxn ang="0">
                <a:pos x="300" y="323"/>
              </a:cxn>
              <a:cxn ang="0">
                <a:pos x="393" y="116"/>
              </a:cxn>
              <a:cxn ang="0">
                <a:pos x="348" y="125"/>
              </a:cxn>
              <a:cxn ang="0">
                <a:pos x="264" y="184"/>
              </a:cxn>
              <a:cxn ang="0">
                <a:pos x="196" y="15"/>
              </a:cxn>
              <a:cxn ang="0">
                <a:pos x="187" y="126"/>
              </a:cxn>
              <a:cxn ang="0">
                <a:pos x="117" y="81"/>
              </a:cxn>
              <a:cxn ang="0">
                <a:pos x="65" y="40"/>
              </a:cxn>
              <a:cxn ang="0">
                <a:pos x="126" y="182"/>
              </a:cxn>
              <a:cxn ang="0">
                <a:pos x="24" y="86"/>
              </a:cxn>
              <a:cxn ang="0">
                <a:pos x="21" y="129"/>
              </a:cxn>
              <a:cxn ang="0">
                <a:pos x="104" y="227"/>
              </a:cxn>
              <a:cxn ang="0">
                <a:pos x="24" y="184"/>
              </a:cxn>
              <a:cxn ang="0">
                <a:pos x="48" y="238"/>
              </a:cxn>
              <a:cxn ang="0">
                <a:pos x="173" y="392"/>
              </a:cxn>
              <a:cxn ang="0">
                <a:pos x="152" y="728"/>
              </a:cxn>
              <a:cxn ang="0">
                <a:pos x="317" y="728"/>
              </a:cxn>
            </a:cxnLst>
            <a:rect l="0" t="0" r="r" b="b"/>
            <a:pathLst>
              <a:path w="398" h="728">
                <a:moveTo>
                  <a:pt x="317" y="728"/>
                </a:moveTo>
                <a:cubicBezTo>
                  <a:pt x="317" y="728"/>
                  <a:pt x="261" y="475"/>
                  <a:pt x="300" y="323"/>
                </a:cubicBezTo>
                <a:cubicBezTo>
                  <a:pt x="339" y="171"/>
                  <a:pt x="398" y="140"/>
                  <a:pt x="393" y="116"/>
                </a:cubicBezTo>
                <a:cubicBezTo>
                  <a:pt x="387" y="93"/>
                  <a:pt x="358" y="103"/>
                  <a:pt x="348" y="125"/>
                </a:cubicBezTo>
                <a:cubicBezTo>
                  <a:pt x="338" y="146"/>
                  <a:pt x="299" y="192"/>
                  <a:pt x="264" y="184"/>
                </a:cubicBezTo>
                <a:cubicBezTo>
                  <a:pt x="228" y="176"/>
                  <a:pt x="221" y="30"/>
                  <a:pt x="196" y="15"/>
                </a:cubicBezTo>
                <a:cubicBezTo>
                  <a:pt x="170" y="0"/>
                  <a:pt x="178" y="68"/>
                  <a:pt x="187" y="126"/>
                </a:cubicBezTo>
                <a:cubicBezTo>
                  <a:pt x="196" y="184"/>
                  <a:pt x="147" y="151"/>
                  <a:pt x="117" y="81"/>
                </a:cubicBezTo>
                <a:cubicBezTo>
                  <a:pt x="87" y="10"/>
                  <a:pt x="69" y="31"/>
                  <a:pt x="65" y="40"/>
                </a:cubicBezTo>
                <a:cubicBezTo>
                  <a:pt x="62" y="50"/>
                  <a:pt x="131" y="176"/>
                  <a:pt x="126" y="182"/>
                </a:cubicBezTo>
                <a:cubicBezTo>
                  <a:pt x="120" y="188"/>
                  <a:pt x="33" y="83"/>
                  <a:pt x="24" y="86"/>
                </a:cubicBezTo>
                <a:cubicBezTo>
                  <a:pt x="15" y="89"/>
                  <a:pt x="0" y="96"/>
                  <a:pt x="21" y="129"/>
                </a:cubicBezTo>
                <a:cubicBezTo>
                  <a:pt x="42" y="162"/>
                  <a:pt x="108" y="218"/>
                  <a:pt x="104" y="227"/>
                </a:cubicBezTo>
                <a:cubicBezTo>
                  <a:pt x="99" y="236"/>
                  <a:pt x="45" y="185"/>
                  <a:pt x="24" y="184"/>
                </a:cubicBezTo>
                <a:cubicBezTo>
                  <a:pt x="4" y="182"/>
                  <a:pt x="12" y="211"/>
                  <a:pt x="48" y="238"/>
                </a:cubicBezTo>
                <a:cubicBezTo>
                  <a:pt x="84" y="264"/>
                  <a:pt x="172" y="294"/>
                  <a:pt x="173" y="392"/>
                </a:cubicBezTo>
                <a:cubicBezTo>
                  <a:pt x="174" y="491"/>
                  <a:pt x="152" y="728"/>
                  <a:pt x="152" y="728"/>
                </a:cubicBezTo>
                <a:lnTo>
                  <a:pt x="317" y="72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6801371" y="2909263"/>
            <a:ext cx="478249" cy="478249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24794" y="2594908"/>
            <a:ext cx="534147" cy="534146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31294" y="3837948"/>
            <a:ext cx="546419" cy="409816"/>
          </a:xfrm>
          <a:custGeom>
            <a:avLst/>
            <a:gdLst/>
            <a:ahLst/>
            <a:cxnLst>
              <a:cxn ang="0">
                <a:pos x="78" y="58"/>
              </a:cxn>
              <a:cxn ang="0">
                <a:pos x="0" y="58"/>
              </a:cxn>
              <a:cxn ang="0">
                <a:pos x="0" y="0"/>
              </a:cxn>
              <a:cxn ang="0">
                <a:pos x="5" y="0"/>
              </a:cxn>
              <a:cxn ang="0">
                <a:pos x="5" y="53"/>
              </a:cxn>
              <a:cxn ang="0">
                <a:pos x="78" y="53"/>
              </a:cxn>
              <a:cxn ang="0">
                <a:pos x="78" y="58"/>
              </a:cxn>
              <a:cxn ang="0">
                <a:pos x="73" y="22"/>
              </a:cxn>
              <a:cxn ang="0">
                <a:pos x="71" y="23"/>
              </a:cxn>
              <a:cxn ang="0">
                <a:pos x="66" y="18"/>
              </a:cxn>
              <a:cxn ang="0">
                <a:pos x="42" y="42"/>
              </a:cxn>
              <a:cxn ang="0">
                <a:pos x="40" y="42"/>
              </a:cxn>
              <a:cxn ang="0">
                <a:pos x="31" y="34"/>
              </a:cxn>
              <a:cxn ang="0">
                <a:pos x="16" y="49"/>
              </a:cxn>
              <a:cxn ang="0">
                <a:pos x="8" y="42"/>
              </a:cxn>
              <a:cxn ang="0">
                <a:pos x="30" y="20"/>
              </a:cxn>
              <a:cxn ang="0">
                <a:pos x="32" y="20"/>
              </a:cxn>
              <a:cxn ang="0">
                <a:pos x="41" y="29"/>
              </a:cxn>
              <a:cxn ang="0">
                <a:pos x="59" y="11"/>
              </a:cxn>
              <a:cxn ang="0">
                <a:pos x="54" y="6"/>
              </a:cxn>
              <a:cxn ang="0">
                <a:pos x="55" y="4"/>
              </a:cxn>
              <a:cxn ang="0">
                <a:pos x="71" y="4"/>
              </a:cxn>
              <a:cxn ang="0">
                <a:pos x="73" y="6"/>
              </a:cxn>
              <a:cxn ang="0">
                <a:pos x="73" y="22"/>
              </a:cxn>
            </a:cxnLst>
            <a:rect l="0" t="0" r="r" b="b"/>
            <a:pathLst>
              <a:path w="78" h="58">
                <a:moveTo>
                  <a:pt x="78" y="58"/>
                </a:moveTo>
                <a:cubicBezTo>
                  <a:pt x="0" y="58"/>
                  <a:pt x="0" y="58"/>
                  <a:pt x="0" y="58"/>
                </a:cubicBezTo>
                <a:cubicBezTo>
                  <a:pt x="0" y="0"/>
                  <a:pt x="0" y="0"/>
                  <a:pt x="0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53"/>
                  <a:pt x="5" y="53"/>
                  <a:pt x="5" y="53"/>
                </a:cubicBezTo>
                <a:cubicBezTo>
                  <a:pt x="78" y="53"/>
                  <a:pt x="78" y="53"/>
                  <a:pt x="78" y="53"/>
                </a:cubicBezTo>
                <a:lnTo>
                  <a:pt x="78" y="58"/>
                </a:lnTo>
                <a:close/>
                <a:moveTo>
                  <a:pt x="73" y="22"/>
                </a:moveTo>
                <a:cubicBezTo>
                  <a:pt x="73" y="23"/>
                  <a:pt x="71" y="24"/>
                  <a:pt x="71" y="23"/>
                </a:cubicBezTo>
                <a:cubicBezTo>
                  <a:pt x="66" y="18"/>
                  <a:pt x="66" y="18"/>
                  <a:pt x="66" y="18"/>
                </a:cubicBezTo>
                <a:cubicBezTo>
                  <a:pt x="42" y="42"/>
                  <a:pt x="42" y="42"/>
                  <a:pt x="42" y="42"/>
                </a:cubicBezTo>
                <a:cubicBezTo>
                  <a:pt x="41" y="43"/>
                  <a:pt x="41" y="43"/>
                  <a:pt x="40" y="42"/>
                </a:cubicBezTo>
                <a:cubicBezTo>
                  <a:pt x="31" y="34"/>
                  <a:pt x="31" y="34"/>
                  <a:pt x="31" y="34"/>
                </a:cubicBezTo>
                <a:cubicBezTo>
                  <a:pt x="16" y="49"/>
                  <a:pt x="16" y="49"/>
                  <a:pt x="16" y="49"/>
                </a:cubicBezTo>
                <a:cubicBezTo>
                  <a:pt x="8" y="42"/>
                  <a:pt x="8" y="42"/>
                  <a:pt x="8" y="42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19"/>
                  <a:pt x="32" y="19"/>
                  <a:pt x="32" y="20"/>
                </a:cubicBezTo>
                <a:cubicBezTo>
                  <a:pt x="41" y="29"/>
                  <a:pt x="41" y="29"/>
                  <a:pt x="41" y="29"/>
                </a:cubicBezTo>
                <a:cubicBezTo>
                  <a:pt x="59" y="11"/>
                  <a:pt x="59" y="11"/>
                  <a:pt x="59" y="11"/>
                </a:cubicBezTo>
                <a:cubicBezTo>
                  <a:pt x="54" y="6"/>
                  <a:pt x="54" y="6"/>
                  <a:pt x="54" y="6"/>
                </a:cubicBezTo>
                <a:cubicBezTo>
                  <a:pt x="53" y="6"/>
                  <a:pt x="54" y="4"/>
                  <a:pt x="55" y="4"/>
                </a:cubicBezTo>
                <a:cubicBezTo>
                  <a:pt x="71" y="4"/>
                  <a:pt x="71" y="4"/>
                  <a:pt x="71" y="4"/>
                </a:cubicBezTo>
                <a:cubicBezTo>
                  <a:pt x="72" y="4"/>
                  <a:pt x="73" y="5"/>
                  <a:pt x="73" y="6"/>
                </a:cubicBezTo>
                <a:lnTo>
                  <a:pt x="73" y="2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56298" y="2948255"/>
            <a:ext cx="489040" cy="492365"/>
          </a:xfrm>
          <a:custGeom>
            <a:avLst/>
            <a:gdLst/>
            <a:ahLst/>
            <a:cxnLst>
              <a:cxn ang="0">
                <a:pos x="68" y="34"/>
              </a:cxn>
              <a:cxn ang="0">
                <a:pos x="34" y="68"/>
              </a:cxn>
              <a:cxn ang="0">
                <a:pos x="0" y="34"/>
              </a:cxn>
              <a:cxn ang="0">
                <a:pos x="34" y="0"/>
              </a:cxn>
              <a:cxn ang="0">
                <a:pos x="68" y="34"/>
              </a:cxn>
              <a:cxn ang="0">
                <a:pos x="15" y="40"/>
              </a:cxn>
              <a:cxn ang="0">
                <a:pos x="14" y="34"/>
              </a:cxn>
              <a:cxn ang="0">
                <a:pos x="15" y="27"/>
              </a:cxn>
              <a:cxn ang="0">
                <a:pos x="8" y="20"/>
              </a:cxn>
              <a:cxn ang="0">
                <a:pos x="5" y="34"/>
              </a:cxn>
              <a:cxn ang="0">
                <a:pos x="8" y="47"/>
              </a:cxn>
              <a:cxn ang="0">
                <a:pos x="15" y="40"/>
              </a:cxn>
              <a:cxn ang="0">
                <a:pos x="48" y="34"/>
              </a:cxn>
              <a:cxn ang="0">
                <a:pos x="34" y="19"/>
              </a:cxn>
              <a:cxn ang="0">
                <a:pos x="19" y="34"/>
              </a:cxn>
              <a:cxn ang="0">
                <a:pos x="34" y="48"/>
              </a:cxn>
              <a:cxn ang="0">
                <a:pos x="48" y="34"/>
              </a:cxn>
              <a:cxn ang="0">
                <a:pos x="20" y="8"/>
              </a:cxn>
              <a:cxn ang="0">
                <a:pos x="27" y="15"/>
              </a:cxn>
              <a:cxn ang="0">
                <a:pos x="34" y="14"/>
              </a:cxn>
              <a:cxn ang="0">
                <a:pos x="40" y="15"/>
              </a:cxn>
              <a:cxn ang="0">
                <a:pos x="47" y="8"/>
              </a:cxn>
              <a:cxn ang="0">
                <a:pos x="34" y="5"/>
              </a:cxn>
              <a:cxn ang="0">
                <a:pos x="20" y="8"/>
              </a:cxn>
              <a:cxn ang="0">
                <a:pos x="47" y="59"/>
              </a:cxn>
              <a:cxn ang="0">
                <a:pos x="40" y="52"/>
              </a:cxn>
              <a:cxn ang="0">
                <a:pos x="34" y="53"/>
              </a:cxn>
              <a:cxn ang="0">
                <a:pos x="27" y="52"/>
              </a:cxn>
              <a:cxn ang="0">
                <a:pos x="20" y="59"/>
              </a:cxn>
              <a:cxn ang="0">
                <a:pos x="34" y="63"/>
              </a:cxn>
              <a:cxn ang="0">
                <a:pos x="47" y="59"/>
              </a:cxn>
              <a:cxn ang="0">
                <a:pos x="60" y="47"/>
              </a:cxn>
              <a:cxn ang="0">
                <a:pos x="63" y="34"/>
              </a:cxn>
              <a:cxn ang="0">
                <a:pos x="60" y="20"/>
              </a:cxn>
              <a:cxn ang="0">
                <a:pos x="52" y="27"/>
              </a:cxn>
              <a:cxn ang="0">
                <a:pos x="53" y="34"/>
              </a:cxn>
              <a:cxn ang="0">
                <a:pos x="52" y="40"/>
              </a:cxn>
              <a:cxn ang="0">
                <a:pos x="60" y="47"/>
              </a:cxn>
            </a:cxnLst>
            <a:rect l="0" t="0" r="r" b="b"/>
            <a:pathLst>
              <a:path w="68" h="68">
                <a:moveTo>
                  <a:pt x="68" y="34"/>
                </a:moveTo>
                <a:cubicBezTo>
                  <a:pt x="68" y="52"/>
                  <a:pt x="53" y="68"/>
                  <a:pt x="34" y="68"/>
                </a:cubicBezTo>
                <a:cubicBezTo>
                  <a:pt x="15" y="68"/>
                  <a:pt x="0" y="52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3" y="0"/>
                  <a:pt x="68" y="15"/>
                  <a:pt x="68" y="34"/>
                </a:cubicBezTo>
                <a:close/>
                <a:moveTo>
                  <a:pt x="15" y="40"/>
                </a:moveTo>
                <a:cubicBezTo>
                  <a:pt x="15" y="38"/>
                  <a:pt x="14" y="36"/>
                  <a:pt x="14" y="34"/>
                </a:cubicBezTo>
                <a:cubicBezTo>
                  <a:pt x="14" y="31"/>
                  <a:pt x="15" y="29"/>
                  <a:pt x="15" y="27"/>
                </a:cubicBezTo>
                <a:cubicBezTo>
                  <a:pt x="8" y="20"/>
                  <a:pt x="8" y="20"/>
                  <a:pt x="8" y="20"/>
                </a:cubicBezTo>
                <a:cubicBezTo>
                  <a:pt x="6" y="24"/>
                  <a:pt x="5" y="29"/>
                  <a:pt x="5" y="34"/>
                </a:cubicBezTo>
                <a:cubicBezTo>
                  <a:pt x="5" y="39"/>
                  <a:pt x="6" y="43"/>
                  <a:pt x="8" y="47"/>
                </a:cubicBezTo>
                <a:lnTo>
                  <a:pt x="15" y="40"/>
                </a:lnTo>
                <a:close/>
                <a:moveTo>
                  <a:pt x="48" y="34"/>
                </a:moveTo>
                <a:cubicBezTo>
                  <a:pt x="48" y="26"/>
                  <a:pt x="42" y="19"/>
                  <a:pt x="34" y="19"/>
                </a:cubicBezTo>
                <a:cubicBezTo>
                  <a:pt x="26" y="19"/>
                  <a:pt x="19" y="26"/>
                  <a:pt x="19" y="34"/>
                </a:cubicBezTo>
                <a:cubicBezTo>
                  <a:pt x="19" y="42"/>
                  <a:pt x="26" y="48"/>
                  <a:pt x="34" y="48"/>
                </a:cubicBezTo>
                <a:cubicBezTo>
                  <a:pt x="42" y="48"/>
                  <a:pt x="48" y="42"/>
                  <a:pt x="48" y="34"/>
                </a:cubicBezTo>
                <a:close/>
                <a:moveTo>
                  <a:pt x="20" y="8"/>
                </a:moveTo>
                <a:cubicBezTo>
                  <a:pt x="27" y="15"/>
                  <a:pt x="27" y="15"/>
                  <a:pt x="27" y="15"/>
                </a:cubicBezTo>
                <a:cubicBezTo>
                  <a:pt x="29" y="15"/>
                  <a:pt x="32" y="14"/>
                  <a:pt x="34" y="14"/>
                </a:cubicBezTo>
                <a:cubicBezTo>
                  <a:pt x="36" y="14"/>
                  <a:pt x="38" y="15"/>
                  <a:pt x="40" y="15"/>
                </a:cubicBezTo>
                <a:cubicBezTo>
                  <a:pt x="47" y="8"/>
                  <a:pt x="47" y="8"/>
                  <a:pt x="47" y="8"/>
                </a:cubicBezTo>
                <a:cubicBezTo>
                  <a:pt x="43" y="6"/>
                  <a:pt x="39" y="5"/>
                  <a:pt x="34" y="5"/>
                </a:cubicBezTo>
                <a:cubicBezTo>
                  <a:pt x="29" y="5"/>
                  <a:pt x="24" y="6"/>
                  <a:pt x="20" y="8"/>
                </a:cubicBezTo>
                <a:close/>
                <a:moveTo>
                  <a:pt x="47" y="59"/>
                </a:moveTo>
                <a:cubicBezTo>
                  <a:pt x="40" y="52"/>
                  <a:pt x="40" y="52"/>
                  <a:pt x="40" y="52"/>
                </a:cubicBezTo>
                <a:cubicBezTo>
                  <a:pt x="38" y="53"/>
                  <a:pt x="36" y="53"/>
                  <a:pt x="34" y="53"/>
                </a:cubicBezTo>
                <a:cubicBezTo>
                  <a:pt x="32" y="53"/>
                  <a:pt x="29" y="53"/>
                  <a:pt x="27" y="52"/>
                </a:cubicBezTo>
                <a:cubicBezTo>
                  <a:pt x="20" y="59"/>
                  <a:pt x="20" y="59"/>
                  <a:pt x="20" y="59"/>
                </a:cubicBezTo>
                <a:cubicBezTo>
                  <a:pt x="24" y="62"/>
                  <a:pt x="29" y="63"/>
                  <a:pt x="34" y="63"/>
                </a:cubicBezTo>
                <a:cubicBezTo>
                  <a:pt x="39" y="63"/>
                  <a:pt x="43" y="62"/>
                  <a:pt x="47" y="59"/>
                </a:cubicBezTo>
                <a:close/>
                <a:moveTo>
                  <a:pt x="60" y="47"/>
                </a:moveTo>
                <a:cubicBezTo>
                  <a:pt x="62" y="43"/>
                  <a:pt x="63" y="39"/>
                  <a:pt x="63" y="34"/>
                </a:cubicBezTo>
                <a:cubicBezTo>
                  <a:pt x="63" y="29"/>
                  <a:pt x="62" y="24"/>
                  <a:pt x="60" y="20"/>
                </a:cubicBezTo>
                <a:cubicBezTo>
                  <a:pt x="52" y="27"/>
                  <a:pt x="52" y="27"/>
                  <a:pt x="52" y="27"/>
                </a:cubicBezTo>
                <a:cubicBezTo>
                  <a:pt x="53" y="29"/>
                  <a:pt x="53" y="32"/>
                  <a:pt x="53" y="34"/>
                </a:cubicBezTo>
                <a:cubicBezTo>
                  <a:pt x="53" y="36"/>
                  <a:pt x="53" y="38"/>
                  <a:pt x="52" y="40"/>
                </a:cubicBezTo>
                <a:lnTo>
                  <a:pt x="60" y="4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99414" y="3807708"/>
            <a:ext cx="437505" cy="409816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500" dirty="0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154448" y="1885545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8154448" y="2251541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1175003" y="3607642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19976" y="3973638"/>
            <a:ext cx="2333999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4768706" y="721215"/>
            <a:ext cx="2338080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4770747" y="1058961"/>
            <a:ext cx="2333999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021961" y="1891114"/>
            <a:ext cx="1678972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366934" y="2251541"/>
            <a:ext cx="2333999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9338025" y="3570318"/>
            <a:ext cx="1742095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9338025" y="3936314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3" name="Group 22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24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951284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6425560" y="2669052"/>
            <a:ext cx="760413" cy="741363"/>
          </a:xfrm>
          <a:custGeom>
            <a:avLst/>
            <a:gdLst>
              <a:gd name="T0" fmla="*/ 0 w 256"/>
              <a:gd name="T1" fmla="*/ 106 h 249"/>
              <a:gd name="T2" fmla="*/ 65 w 256"/>
              <a:gd name="T3" fmla="*/ 249 h 249"/>
              <a:gd name="T4" fmla="*/ 256 w 256"/>
              <a:gd name="T5" fmla="*/ 78 h 249"/>
              <a:gd name="T6" fmla="*/ 124 w 256"/>
              <a:gd name="T7" fmla="*/ 0 h 249"/>
              <a:gd name="T8" fmla="*/ 0 w 256"/>
              <a:gd name="T9" fmla="*/ 106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6" h="249">
                <a:moveTo>
                  <a:pt x="0" y="106"/>
                </a:moveTo>
                <a:cubicBezTo>
                  <a:pt x="65" y="249"/>
                  <a:pt x="65" y="249"/>
                  <a:pt x="65" y="249"/>
                </a:cubicBezTo>
                <a:cubicBezTo>
                  <a:pt x="145" y="213"/>
                  <a:pt x="211" y="153"/>
                  <a:pt x="256" y="78"/>
                </a:cubicBezTo>
                <a:cubicBezTo>
                  <a:pt x="124" y="0"/>
                  <a:pt x="124" y="0"/>
                  <a:pt x="124" y="0"/>
                </a:cubicBezTo>
                <a:cubicBezTo>
                  <a:pt x="95" y="47"/>
                  <a:pt x="52" y="84"/>
                  <a:pt x="0" y="106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6663685" y="2954802"/>
            <a:ext cx="1123950" cy="1089025"/>
          </a:xfrm>
          <a:custGeom>
            <a:avLst/>
            <a:gdLst>
              <a:gd name="T0" fmla="*/ 0 w 378"/>
              <a:gd name="T1" fmla="*/ 186 h 366"/>
              <a:gd name="T2" fmla="*/ 81 w 378"/>
              <a:gd name="T3" fmla="*/ 366 h 366"/>
              <a:gd name="T4" fmla="*/ 378 w 378"/>
              <a:gd name="T5" fmla="*/ 101 h 366"/>
              <a:gd name="T6" fmla="*/ 209 w 378"/>
              <a:gd name="T7" fmla="*/ 0 h 366"/>
              <a:gd name="T8" fmla="*/ 0 w 378"/>
              <a:gd name="T9" fmla="*/ 186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8" h="366">
                <a:moveTo>
                  <a:pt x="0" y="186"/>
                </a:moveTo>
                <a:cubicBezTo>
                  <a:pt x="81" y="366"/>
                  <a:pt x="81" y="366"/>
                  <a:pt x="81" y="366"/>
                </a:cubicBezTo>
                <a:cubicBezTo>
                  <a:pt x="205" y="310"/>
                  <a:pt x="309" y="218"/>
                  <a:pt x="378" y="101"/>
                </a:cubicBezTo>
                <a:cubicBezTo>
                  <a:pt x="209" y="0"/>
                  <a:pt x="209" y="0"/>
                  <a:pt x="209" y="0"/>
                </a:cubicBezTo>
                <a:cubicBezTo>
                  <a:pt x="160" y="82"/>
                  <a:pt x="87" y="147"/>
                  <a:pt x="0" y="1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5750873" y="3011952"/>
            <a:ext cx="760413" cy="531813"/>
          </a:xfrm>
          <a:custGeom>
            <a:avLst/>
            <a:gdLst>
              <a:gd name="T0" fmla="*/ 205 w 256"/>
              <a:gd name="T1" fmla="*/ 0 h 179"/>
              <a:gd name="T2" fmla="*/ 256 w 256"/>
              <a:gd name="T3" fmla="*/ 148 h 179"/>
              <a:gd name="T4" fmla="*/ 0 w 256"/>
              <a:gd name="T5" fmla="*/ 156 h 179"/>
              <a:gd name="T6" fmla="*/ 44 w 256"/>
              <a:gd name="T7" fmla="*/ 1 h 179"/>
              <a:gd name="T8" fmla="*/ 122 w 256"/>
              <a:gd name="T9" fmla="*/ 12 h 179"/>
              <a:gd name="T10" fmla="*/ 205 w 256"/>
              <a:gd name="T11" fmla="*/ 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6" h="179">
                <a:moveTo>
                  <a:pt x="205" y="0"/>
                </a:moveTo>
                <a:cubicBezTo>
                  <a:pt x="256" y="148"/>
                  <a:pt x="256" y="148"/>
                  <a:pt x="256" y="148"/>
                </a:cubicBezTo>
                <a:cubicBezTo>
                  <a:pt x="174" y="177"/>
                  <a:pt x="84" y="179"/>
                  <a:pt x="0" y="156"/>
                </a:cubicBezTo>
                <a:cubicBezTo>
                  <a:pt x="44" y="1"/>
                  <a:pt x="44" y="1"/>
                  <a:pt x="44" y="1"/>
                </a:cubicBezTo>
                <a:cubicBezTo>
                  <a:pt x="69" y="8"/>
                  <a:pt x="95" y="12"/>
                  <a:pt x="122" y="12"/>
                </a:cubicBezTo>
                <a:cubicBezTo>
                  <a:pt x="151" y="12"/>
                  <a:pt x="179" y="8"/>
                  <a:pt x="205" y="0"/>
                </a:cubicBez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5560373" y="3553290"/>
            <a:ext cx="1182688" cy="703263"/>
          </a:xfrm>
          <a:custGeom>
            <a:avLst/>
            <a:gdLst>
              <a:gd name="T0" fmla="*/ 333 w 398"/>
              <a:gd name="T1" fmla="*/ 0 h 236"/>
              <a:gd name="T2" fmla="*/ 398 w 398"/>
              <a:gd name="T3" fmla="*/ 187 h 236"/>
              <a:gd name="T4" fmla="*/ 0 w 398"/>
              <a:gd name="T5" fmla="*/ 199 h 236"/>
              <a:gd name="T6" fmla="*/ 54 w 398"/>
              <a:gd name="T7" fmla="*/ 7 h 236"/>
              <a:gd name="T8" fmla="*/ 182 w 398"/>
              <a:gd name="T9" fmla="*/ 25 h 236"/>
              <a:gd name="T10" fmla="*/ 333 w 398"/>
              <a:gd name="T11" fmla="*/ 0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8" h="236">
                <a:moveTo>
                  <a:pt x="333" y="0"/>
                </a:moveTo>
                <a:cubicBezTo>
                  <a:pt x="398" y="187"/>
                  <a:pt x="398" y="187"/>
                  <a:pt x="398" y="187"/>
                </a:cubicBezTo>
                <a:cubicBezTo>
                  <a:pt x="269" y="232"/>
                  <a:pt x="130" y="236"/>
                  <a:pt x="0" y="199"/>
                </a:cubicBezTo>
                <a:cubicBezTo>
                  <a:pt x="54" y="7"/>
                  <a:pt x="54" y="7"/>
                  <a:pt x="54" y="7"/>
                </a:cubicBezTo>
                <a:cubicBezTo>
                  <a:pt x="95" y="19"/>
                  <a:pt x="137" y="25"/>
                  <a:pt x="182" y="25"/>
                </a:cubicBezTo>
                <a:cubicBezTo>
                  <a:pt x="235" y="25"/>
                  <a:pt x="285" y="16"/>
                  <a:pt x="3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050785" y="2696040"/>
            <a:ext cx="768350" cy="747713"/>
          </a:xfrm>
          <a:custGeom>
            <a:avLst/>
            <a:gdLst>
              <a:gd name="T0" fmla="*/ 258 w 258"/>
              <a:gd name="T1" fmla="*/ 100 h 251"/>
              <a:gd name="T2" fmla="*/ 202 w 258"/>
              <a:gd name="T3" fmla="*/ 251 h 251"/>
              <a:gd name="T4" fmla="*/ 0 w 258"/>
              <a:gd name="T5" fmla="*/ 93 h 251"/>
              <a:gd name="T6" fmla="*/ 134 w 258"/>
              <a:gd name="T7" fmla="*/ 0 h 251"/>
              <a:gd name="T8" fmla="*/ 258 w 258"/>
              <a:gd name="T9" fmla="*/ 10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" h="251">
                <a:moveTo>
                  <a:pt x="258" y="100"/>
                </a:moveTo>
                <a:cubicBezTo>
                  <a:pt x="202" y="251"/>
                  <a:pt x="202" y="251"/>
                  <a:pt x="202" y="251"/>
                </a:cubicBezTo>
                <a:cubicBezTo>
                  <a:pt x="120" y="220"/>
                  <a:pt x="49" y="165"/>
                  <a:pt x="0" y="93"/>
                </a:cubicBezTo>
                <a:cubicBezTo>
                  <a:pt x="134" y="0"/>
                  <a:pt x="134" y="0"/>
                  <a:pt x="134" y="0"/>
                </a:cubicBezTo>
                <a:cubicBezTo>
                  <a:pt x="164" y="45"/>
                  <a:pt x="208" y="80"/>
                  <a:pt x="258" y="10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4474523" y="3029415"/>
            <a:ext cx="1138238" cy="1065213"/>
          </a:xfrm>
          <a:custGeom>
            <a:avLst/>
            <a:gdLst>
              <a:gd name="T0" fmla="*/ 383 w 383"/>
              <a:gd name="T1" fmla="*/ 171 h 358"/>
              <a:gd name="T2" fmla="*/ 314 w 383"/>
              <a:gd name="T3" fmla="*/ 358 h 358"/>
              <a:gd name="T4" fmla="*/ 0 w 383"/>
              <a:gd name="T5" fmla="*/ 113 h 358"/>
              <a:gd name="T6" fmla="*/ 164 w 383"/>
              <a:gd name="T7" fmla="*/ 0 h 358"/>
              <a:gd name="T8" fmla="*/ 383 w 383"/>
              <a:gd name="T9" fmla="*/ 171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3" h="358">
                <a:moveTo>
                  <a:pt x="383" y="171"/>
                </a:moveTo>
                <a:cubicBezTo>
                  <a:pt x="314" y="358"/>
                  <a:pt x="314" y="358"/>
                  <a:pt x="314" y="358"/>
                </a:cubicBezTo>
                <a:cubicBezTo>
                  <a:pt x="186" y="311"/>
                  <a:pt x="77" y="225"/>
                  <a:pt x="0" y="113"/>
                </a:cubicBezTo>
                <a:cubicBezTo>
                  <a:pt x="164" y="0"/>
                  <a:pt x="164" y="0"/>
                  <a:pt x="164" y="0"/>
                </a:cubicBezTo>
                <a:cubicBezTo>
                  <a:pt x="218" y="77"/>
                  <a:pt x="294" y="138"/>
                  <a:pt x="383" y="17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4804723" y="2105490"/>
            <a:ext cx="603250" cy="750888"/>
          </a:xfrm>
          <a:custGeom>
            <a:avLst/>
            <a:gdLst>
              <a:gd name="T0" fmla="*/ 203 w 203"/>
              <a:gd name="T1" fmla="*/ 174 h 252"/>
              <a:gd name="T2" fmla="*/ 59 w 203"/>
              <a:gd name="T3" fmla="*/ 252 h 252"/>
              <a:gd name="T4" fmla="*/ 10 w 203"/>
              <a:gd name="T5" fmla="*/ 0 h 252"/>
              <a:gd name="T6" fmla="*/ 173 w 203"/>
              <a:gd name="T7" fmla="*/ 19 h 252"/>
              <a:gd name="T8" fmla="*/ 171 w 203"/>
              <a:gd name="T9" fmla="*/ 47 h 252"/>
              <a:gd name="T10" fmla="*/ 203 w 203"/>
              <a:gd name="T11" fmla="*/ 174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3" h="252">
                <a:moveTo>
                  <a:pt x="203" y="174"/>
                </a:moveTo>
                <a:cubicBezTo>
                  <a:pt x="59" y="252"/>
                  <a:pt x="59" y="252"/>
                  <a:pt x="59" y="252"/>
                </a:cubicBezTo>
                <a:cubicBezTo>
                  <a:pt x="17" y="175"/>
                  <a:pt x="0" y="87"/>
                  <a:pt x="10" y="0"/>
                </a:cubicBezTo>
                <a:cubicBezTo>
                  <a:pt x="173" y="19"/>
                  <a:pt x="173" y="19"/>
                  <a:pt x="173" y="19"/>
                </a:cubicBezTo>
                <a:cubicBezTo>
                  <a:pt x="172" y="28"/>
                  <a:pt x="171" y="38"/>
                  <a:pt x="171" y="47"/>
                </a:cubicBezTo>
                <a:cubicBezTo>
                  <a:pt x="171" y="93"/>
                  <a:pt x="183" y="136"/>
                  <a:pt x="203" y="174"/>
                </a:cubicBez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093523" y="2022940"/>
            <a:ext cx="793750" cy="1163638"/>
          </a:xfrm>
          <a:custGeom>
            <a:avLst/>
            <a:gdLst>
              <a:gd name="T0" fmla="*/ 267 w 267"/>
              <a:gd name="T1" fmla="*/ 296 h 391"/>
              <a:gd name="T2" fmla="*/ 91 w 267"/>
              <a:gd name="T3" fmla="*/ 391 h 391"/>
              <a:gd name="T4" fmla="*/ 16 w 267"/>
              <a:gd name="T5" fmla="*/ 0 h 391"/>
              <a:gd name="T6" fmla="*/ 214 w 267"/>
              <a:gd name="T7" fmla="*/ 23 h 391"/>
              <a:gd name="T8" fmla="*/ 211 w 267"/>
              <a:gd name="T9" fmla="*/ 75 h 391"/>
              <a:gd name="T10" fmla="*/ 267 w 267"/>
              <a:gd name="T11" fmla="*/ 296 h 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7" h="391">
                <a:moveTo>
                  <a:pt x="267" y="296"/>
                </a:moveTo>
                <a:cubicBezTo>
                  <a:pt x="91" y="391"/>
                  <a:pt x="91" y="391"/>
                  <a:pt x="91" y="391"/>
                </a:cubicBezTo>
                <a:cubicBezTo>
                  <a:pt x="26" y="271"/>
                  <a:pt x="0" y="135"/>
                  <a:pt x="16" y="0"/>
                </a:cubicBezTo>
                <a:cubicBezTo>
                  <a:pt x="214" y="23"/>
                  <a:pt x="214" y="23"/>
                  <a:pt x="214" y="23"/>
                </a:cubicBezTo>
                <a:cubicBezTo>
                  <a:pt x="212" y="40"/>
                  <a:pt x="211" y="57"/>
                  <a:pt x="211" y="75"/>
                </a:cubicBezTo>
                <a:cubicBezTo>
                  <a:pt x="211" y="155"/>
                  <a:pt x="231" y="230"/>
                  <a:pt x="267" y="2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7338373" y="1941977"/>
            <a:ext cx="763588" cy="1173163"/>
          </a:xfrm>
          <a:custGeom>
            <a:avLst/>
            <a:gdLst>
              <a:gd name="T0" fmla="*/ 42 w 257"/>
              <a:gd name="T1" fmla="*/ 31 h 394"/>
              <a:gd name="T2" fmla="*/ 236 w 257"/>
              <a:gd name="T3" fmla="*/ 0 h 394"/>
              <a:gd name="T4" fmla="*/ 177 w 257"/>
              <a:gd name="T5" fmla="*/ 394 h 394"/>
              <a:gd name="T6" fmla="*/ 0 w 257"/>
              <a:gd name="T7" fmla="*/ 307 h 394"/>
              <a:gd name="T8" fmla="*/ 48 w 257"/>
              <a:gd name="T9" fmla="*/ 102 h 394"/>
              <a:gd name="T10" fmla="*/ 42 w 257"/>
              <a:gd name="T11" fmla="*/ 31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7" h="394">
                <a:moveTo>
                  <a:pt x="42" y="31"/>
                </a:moveTo>
                <a:cubicBezTo>
                  <a:pt x="236" y="0"/>
                  <a:pt x="236" y="0"/>
                  <a:pt x="236" y="0"/>
                </a:cubicBezTo>
                <a:cubicBezTo>
                  <a:pt x="257" y="134"/>
                  <a:pt x="236" y="272"/>
                  <a:pt x="177" y="394"/>
                </a:cubicBezTo>
                <a:cubicBezTo>
                  <a:pt x="0" y="307"/>
                  <a:pt x="0" y="307"/>
                  <a:pt x="0" y="307"/>
                </a:cubicBezTo>
                <a:cubicBezTo>
                  <a:pt x="30" y="245"/>
                  <a:pt x="48" y="176"/>
                  <a:pt x="48" y="102"/>
                </a:cubicBezTo>
                <a:cubicBezTo>
                  <a:pt x="48" y="78"/>
                  <a:pt x="46" y="54"/>
                  <a:pt x="42" y="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6827198" y="2054690"/>
            <a:ext cx="561975" cy="754063"/>
          </a:xfrm>
          <a:custGeom>
            <a:avLst/>
            <a:gdLst>
              <a:gd name="T0" fmla="*/ 27 w 189"/>
              <a:gd name="T1" fmla="*/ 23 h 253"/>
              <a:gd name="T2" fmla="*/ 176 w 189"/>
              <a:gd name="T3" fmla="*/ 0 h 253"/>
              <a:gd name="T4" fmla="*/ 138 w 189"/>
              <a:gd name="T5" fmla="*/ 253 h 253"/>
              <a:gd name="T6" fmla="*/ 0 w 189"/>
              <a:gd name="T7" fmla="*/ 186 h 253"/>
              <a:gd name="T8" fmla="*/ 30 w 189"/>
              <a:gd name="T9" fmla="*/ 64 h 253"/>
              <a:gd name="T10" fmla="*/ 27 w 189"/>
              <a:gd name="T11" fmla="*/ 23 h 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9" h="253">
                <a:moveTo>
                  <a:pt x="27" y="23"/>
                </a:moveTo>
                <a:cubicBezTo>
                  <a:pt x="176" y="0"/>
                  <a:pt x="176" y="0"/>
                  <a:pt x="176" y="0"/>
                </a:cubicBezTo>
                <a:cubicBezTo>
                  <a:pt x="189" y="86"/>
                  <a:pt x="176" y="175"/>
                  <a:pt x="138" y="253"/>
                </a:cubicBezTo>
                <a:cubicBezTo>
                  <a:pt x="0" y="186"/>
                  <a:pt x="0" y="186"/>
                  <a:pt x="0" y="186"/>
                </a:cubicBezTo>
                <a:cubicBezTo>
                  <a:pt x="19" y="150"/>
                  <a:pt x="30" y="108"/>
                  <a:pt x="30" y="64"/>
                </a:cubicBezTo>
                <a:cubicBezTo>
                  <a:pt x="30" y="50"/>
                  <a:pt x="29" y="36"/>
                  <a:pt x="27" y="23"/>
                </a:cubicBezTo>
                <a:close/>
              </a:path>
            </a:pathLst>
          </a:custGeom>
          <a:solidFill>
            <a:schemeClr val="accent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5622476" y="1249387"/>
            <a:ext cx="1428965" cy="1378649"/>
            <a:chOff x="5622476" y="1249387"/>
            <a:chExt cx="1428965" cy="1378649"/>
          </a:xfrm>
        </p:grpSpPr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22476" y="1249387"/>
              <a:ext cx="1053274" cy="1378649"/>
            </a:xfrm>
            <a:custGeom>
              <a:avLst/>
              <a:gdLst>
                <a:gd name="T0" fmla="*/ 296 w 296"/>
                <a:gd name="T1" fmla="*/ 366 h 387"/>
                <a:gd name="T2" fmla="*/ 296 w 296"/>
                <a:gd name="T3" fmla="*/ 22 h 387"/>
                <a:gd name="T4" fmla="*/ 274 w 296"/>
                <a:gd name="T5" fmla="*/ 0 h 387"/>
                <a:gd name="T6" fmla="*/ 21 w 296"/>
                <a:gd name="T7" fmla="*/ 0 h 387"/>
                <a:gd name="T8" fmla="*/ 0 w 296"/>
                <a:gd name="T9" fmla="*/ 22 h 387"/>
                <a:gd name="T10" fmla="*/ 0 w 296"/>
                <a:gd name="T11" fmla="*/ 366 h 387"/>
                <a:gd name="T12" fmla="*/ 21 w 296"/>
                <a:gd name="T13" fmla="*/ 387 h 387"/>
                <a:gd name="T14" fmla="*/ 274 w 296"/>
                <a:gd name="T15" fmla="*/ 387 h 387"/>
                <a:gd name="T16" fmla="*/ 296 w 296"/>
                <a:gd name="T17" fmla="*/ 366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6" h="387">
                  <a:moveTo>
                    <a:pt x="296" y="366"/>
                  </a:moveTo>
                  <a:cubicBezTo>
                    <a:pt x="296" y="22"/>
                    <a:pt x="296" y="22"/>
                    <a:pt x="296" y="22"/>
                  </a:cubicBezTo>
                  <a:cubicBezTo>
                    <a:pt x="296" y="10"/>
                    <a:pt x="286" y="0"/>
                    <a:pt x="27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10"/>
                    <a:pt x="0" y="22"/>
                  </a:cubicBezTo>
                  <a:cubicBezTo>
                    <a:pt x="0" y="366"/>
                    <a:pt x="0" y="366"/>
                    <a:pt x="0" y="366"/>
                  </a:cubicBezTo>
                  <a:cubicBezTo>
                    <a:pt x="0" y="378"/>
                    <a:pt x="9" y="387"/>
                    <a:pt x="21" y="387"/>
                  </a:cubicBezTo>
                  <a:cubicBezTo>
                    <a:pt x="274" y="387"/>
                    <a:pt x="274" y="387"/>
                    <a:pt x="274" y="387"/>
                  </a:cubicBezTo>
                  <a:cubicBezTo>
                    <a:pt x="286" y="387"/>
                    <a:pt x="296" y="378"/>
                    <a:pt x="296" y="36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62531" y="1417105"/>
              <a:ext cx="412589" cy="1049920"/>
            </a:xfrm>
            <a:custGeom>
              <a:avLst/>
              <a:gdLst>
                <a:gd name="T0" fmla="*/ 122 w 123"/>
                <a:gd name="T1" fmla="*/ 246 h 313"/>
                <a:gd name="T2" fmla="*/ 123 w 123"/>
                <a:gd name="T3" fmla="*/ 248 h 313"/>
                <a:gd name="T4" fmla="*/ 123 w 123"/>
                <a:gd name="T5" fmla="*/ 0 h 313"/>
                <a:gd name="T6" fmla="*/ 0 w 123"/>
                <a:gd name="T7" fmla="*/ 0 h 313"/>
                <a:gd name="T8" fmla="*/ 0 w 123"/>
                <a:gd name="T9" fmla="*/ 313 h 313"/>
                <a:gd name="T10" fmla="*/ 56 w 123"/>
                <a:gd name="T11" fmla="*/ 313 h 313"/>
                <a:gd name="T12" fmla="*/ 122 w 123"/>
                <a:gd name="T13" fmla="*/ 246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313">
                  <a:moveTo>
                    <a:pt x="122" y="246"/>
                  </a:moveTo>
                  <a:lnTo>
                    <a:pt x="123" y="248"/>
                  </a:lnTo>
                  <a:lnTo>
                    <a:pt x="123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56" y="313"/>
                  </a:lnTo>
                  <a:lnTo>
                    <a:pt x="122" y="246"/>
                  </a:lnTo>
                  <a:close/>
                </a:path>
              </a:pathLst>
            </a:custGeom>
            <a:solidFill>
              <a:schemeClr val="bg2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49942" y="1417105"/>
              <a:ext cx="412589" cy="104992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13675" y="1551280"/>
              <a:ext cx="157656" cy="781571"/>
            </a:xfrm>
            <a:custGeom>
              <a:avLst/>
              <a:gdLst>
                <a:gd name="T0" fmla="*/ 12 w 44"/>
                <a:gd name="T1" fmla="*/ 0 h 220"/>
                <a:gd name="T2" fmla="*/ 0 w 44"/>
                <a:gd name="T3" fmla="*/ 32 h 220"/>
                <a:gd name="T4" fmla="*/ 32 w 44"/>
                <a:gd name="T5" fmla="*/ 44 h 220"/>
                <a:gd name="T6" fmla="*/ 44 w 44"/>
                <a:gd name="T7" fmla="*/ 12 h 220"/>
                <a:gd name="T8" fmla="*/ 37 w 44"/>
                <a:gd name="T9" fmla="*/ 32 h 220"/>
                <a:gd name="T10" fmla="*/ 12 w 44"/>
                <a:gd name="T11" fmla="*/ 37 h 220"/>
                <a:gd name="T12" fmla="*/ 8 w 44"/>
                <a:gd name="T13" fmla="*/ 12 h 220"/>
                <a:gd name="T14" fmla="*/ 32 w 44"/>
                <a:gd name="T15" fmla="*/ 7 h 220"/>
                <a:gd name="T16" fmla="*/ 37 w 44"/>
                <a:gd name="T17" fmla="*/ 32 h 220"/>
                <a:gd name="T18" fmla="*/ 12 w 44"/>
                <a:gd name="T19" fmla="*/ 59 h 220"/>
                <a:gd name="T20" fmla="*/ 0 w 44"/>
                <a:gd name="T21" fmla="*/ 91 h 220"/>
                <a:gd name="T22" fmla="*/ 32 w 44"/>
                <a:gd name="T23" fmla="*/ 103 h 220"/>
                <a:gd name="T24" fmla="*/ 44 w 44"/>
                <a:gd name="T25" fmla="*/ 71 h 220"/>
                <a:gd name="T26" fmla="*/ 37 w 44"/>
                <a:gd name="T27" fmla="*/ 91 h 220"/>
                <a:gd name="T28" fmla="*/ 12 w 44"/>
                <a:gd name="T29" fmla="*/ 95 h 220"/>
                <a:gd name="T30" fmla="*/ 8 w 44"/>
                <a:gd name="T31" fmla="*/ 71 h 220"/>
                <a:gd name="T32" fmla="*/ 32 w 44"/>
                <a:gd name="T33" fmla="*/ 66 h 220"/>
                <a:gd name="T34" fmla="*/ 37 w 44"/>
                <a:gd name="T35" fmla="*/ 91 h 220"/>
                <a:gd name="T36" fmla="*/ 12 w 44"/>
                <a:gd name="T37" fmla="*/ 117 h 220"/>
                <a:gd name="T38" fmla="*/ 0 w 44"/>
                <a:gd name="T39" fmla="*/ 149 h 220"/>
                <a:gd name="T40" fmla="*/ 32 w 44"/>
                <a:gd name="T41" fmla="*/ 161 h 220"/>
                <a:gd name="T42" fmla="*/ 44 w 44"/>
                <a:gd name="T43" fmla="*/ 129 h 220"/>
                <a:gd name="T44" fmla="*/ 37 w 44"/>
                <a:gd name="T45" fmla="*/ 149 h 220"/>
                <a:gd name="T46" fmla="*/ 12 w 44"/>
                <a:gd name="T47" fmla="*/ 154 h 220"/>
                <a:gd name="T48" fmla="*/ 8 w 44"/>
                <a:gd name="T49" fmla="*/ 129 h 220"/>
                <a:gd name="T50" fmla="*/ 32 w 44"/>
                <a:gd name="T51" fmla="*/ 125 h 220"/>
                <a:gd name="T52" fmla="*/ 37 w 44"/>
                <a:gd name="T53" fmla="*/ 149 h 220"/>
                <a:gd name="T54" fmla="*/ 12 w 44"/>
                <a:gd name="T55" fmla="*/ 176 h 220"/>
                <a:gd name="T56" fmla="*/ 0 w 44"/>
                <a:gd name="T57" fmla="*/ 208 h 220"/>
                <a:gd name="T58" fmla="*/ 32 w 44"/>
                <a:gd name="T59" fmla="*/ 220 h 220"/>
                <a:gd name="T60" fmla="*/ 44 w 44"/>
                <a:gd name="T61" fmla="*/ 188 h 220"/>
                <a:gd name="T62" fmla="*/ 37 w 44"/>
                <a:gd name="T63" fmla="*/ 208 h 220"/>
                <a:gd name="T64" fmla="*/ 12 w 44"/>
                <a:gd name="T65" fmla="*/ 213 h 220"/>
                <a:gd name="T66" fmla="*/ 8 w 44"/>
                <a:gd name="T67" fmla="*/ 188 h 220"/>
                <a:gd name="T68" fmla="*/ 32 w 44"/>
                <a:gd name="T69" fmla="*/ 183 h 220"/>
                <a:gd name="T70" fmla="*/ 37 w 44"/>
                <a:gd name="T71" fmla="*/ 20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220">
                  <a:moveTo>
                    <a:pt x="3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9"/>
                    <a:pt x="6" y="44"/>
                    <a:pt x="12" y="44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9" y="44"/>
                    <a:pt x="44" y="39"/>
                    <a:pt x="44" y="3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5"/>
                    <a:pt x="39" y="0"/>
                    <a:pt x="32" y="0"/>
                  </a:cubicBezTo>
                  <a:close/>
                  <a:moveTo>
                    <a:pt x="37" y="32"/>
                  </a:moveTo>
                  <a:cubicBezTo>
                    <a:pt x="37" y="35"/>
                    <a:pt x="35" y="37"/>
                    <a:pt x="3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0" y="37"/>
                    <a:pt x="8" y="35"/>
                    <a:pt x="8" y="3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9"/>
                    <a:pt x="10" y="7"/>
                    <a:pt x="12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5" y="7"/>
                    <a:pt x="37" y="9"/>
                    <a:pt x="37" y="12"/>
                  </a:cubicBezTo>
                  <a:lnTo>
                    <a:pt x="37" y="32"/>
                  </a:lnTo>
                  <a:close/>
                  <a:moveTo>
                    <a:pt x="32" y="59"/>
                  </a:moveTo>
                  <a:cubicBezTo>
                    <a:pt x="12" y="59"/>
                    <a:pt x="12" y="59"/>
                    <a:pt x="12" y="59"/>
                  </a:cubicBezTo>
                  <a:cubicBezTo>
                    <a:pt x="6" y="59"/>
                    <a:pt x="0" y="64"/>
                    <a:pt x="0" y="7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7"/>
                    <a:pt x="6" y="103"/>
                    <a:pt x="12" y="103"/>
                  </a:cubicBezTo>
                  <a:cubicBezTo>
                    <a:pt x="32" y="103"/>
                    <a:pt x="32" y="103"/>
                    <a:pt x="32" y="103"/>
                  </a:cubicBezTo>
                  <a:cubicBezTo>
                    <a:pt x="39" y="103"/>
                    <a:pt x="44" y="97"/>
                    <a:pt x="44" y="91"/>
                  </a:cubicBezTo>
                  <a:cubicBezTo>
                    <a:pt x="44" y="71"/>
                    <a:pt x="44" y="71"/>
                    <a:pt x="44" y="71"/>
                  </a:cubicBezTo>
                  <a:cubicBezTo>
                    <a:pt x="44" y="64"/>
                    <a:pt x="39" y="59"/>
                    <a:pt x="32" y="59"/>
                  </a:cubicBezTo>
                  <a:close/>
                  <a:moveTo>
                    <a:pt x="37" y="91"/>
                  </a:moveTo>
                  <a:cubicBezTo>
                    <a:pt x="37" y="93"/>
                    <a:pt x="35" y="95"/>
                    <a:pt x="32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0" y="95"/>
                    <a:pt x="8" y="93"/>
                    <a:pt x="8" y="9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8" y="68"/>
                    <a:pt x="10" y="66"/>
                    <a:pt x="12" y="66"/>
                  </a:cubicBezTo>
                  <a:cubicBezTo>
                    <a:pt x="32" y="66"/>
                    <a:pt x="32" y="66"/>
                    <a:pt x="32" y="66"/>
                  </a:cubicBezTo>
                  <a:cubicBezTo>
                    <a:pt x="35" y="66"/>
                    <a:pt x="37" y="68"/>
                    <a:pt x="37" y="71"/>
                  </a:cubicBezTo>
                  <a:lnTo>
                    <a:pt x="37" y="91"/>
                  </a:lnTo>
                  <a:close/>
                  <a:moveTo>
                    <a:pt x="32" y="117"/>
                  </a:moveTo>
                  <a:cubicBezTo>
                    <a:pt x="12" y="117"/>
                    <a:pt x="12" y="117"/>
                    <a:pt x="12" y="117"/>
                  </a:cubicBezTo>
                  <a:cubicBezTo>
                    <a:pt x="6" y="117"/>
                    <a:pt x="0" y="123"/>
                    <a:pt x="0" y="12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6"/>
                    <a:pt x="6" y="161"/>
                    <a:pt x="12" y="161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9" y="161"/>
                    <a:pt x="44" y="156"/>
                    <a:pt x="44" y="14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4" y="123"/>
                    <a:pt x="39" y="117"/>
                    <a:pt x="32" y="117"/>
                  </a:cubicBezTo>
                  <a:close/>
                  <a:moveTo>
                    <a:pt x="37" y="149"/>
                  </a:moveTo>
                  <a:cubicBezTo>
                    <a:pt x="37" y="152"/>
                    <a:pt x="35" y="154"/>
                    <a:pt x="3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0" y="154"/>
                    <a:pt x="8" y="152"/>
                    <a:pt x="8" y="14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7"/>
                    <a:pt x="10" y="125"/>
                    <a:pt x="12" y="125"/>
                  </a:cubicBezTo>
                  <a:cubicBezTo>
                    <a:pt x="32" y="125"/>
                    <a:pt x="32" y="125"/>
                    <a:pt x="32" y="125"/>
                  </a:cubicBezTo>
                  <a:cubicBezTo>
                    <a:pt x="35" y="125"/>
                    <a:pt x="37" y="127"/>
                    <a:pt x="37" y="129"/>
                  </a:cubicBezTo>
                  <a:lnTo>
                    <a:pt x="37" y="149"/>
                  </a:lnTo>
                  <a:close/>
                  <a:moveTo>
                    <a:pt x="32" y="176"/>
                  </a:moveTo>
                  <a:cubicBezTo>
                    <a:pt x="12" y="176"/>
                    <a:pt x="12" y="176"/>
                    <a:pt x="12" y="176"/>
                  </a:cubicBezTo>
                  <a:cubicBezTo>
                    <a:pt x="6" y="176"/>
                    <a:pt x="0" y="181"/>
                    <a:pt x="0" y="18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15"/>
                    <a:pt x="6" y="220"/>
                    <a:pt x="12" y="220"/>
                  </a:cubicBezTo>
                  <a:cubicBezTo>
                    <a:pt x="32" y="220"/>
                    <a:pt x="32" y="220"/>
                    <a:pt x="32" y="220"/>
                  </a:cubicBezTo>
                  <a:cubicBezTo>
                    <a:pt x="39" y="220"/>
                    <a:pt x="44" y="215"/>
                    <a:pt x="44" y="208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4" y="181"/>
                    <a:pt x="39" y="176"/>
                    <a:pt x="32" y="176"/>
                  </a:cubicBezTo>
                  <a:close/>
                  <a:moveTo>
                    <a:pt x="37" y="208"/>
                  </a:moveTo>
                  <a:cubicBezTo>
                    <a:pt x="37" y="211"/>
                    <a:pt x="35" y="213"/>
                    <a:pt x="32" y="213"/>
                  </a:cubicBezTo>
                  <a:cubicBezTo>
                    <a:pt x="12" y="213"/>
                    <a:pt x="12" y="213"/>
                    <a:pt x="12" y="213"/>
                  </a:cubicBezTo>
                  <a:cubicBezTo>
                    <a:pt x="10" y="213"/>
                    <a:pt x="8" y="211"/>
                    <a:pt x="8" y="208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8" y="185"/>
                    <a:pt x="10" y="183"/>
                    <a:pt x="1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5" y="183"/>
                    <a:pt x="37" y="185"/>
                    <a:pt x="37" y="188"/>
                  </a:cubicBezTo>
                  <a:lnTo>
                    <a:pt x="37" y="20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31710" y="1688811"/>
              <a:ext cx="452842" cy="637330"/>
            </a:xfrm>
            <a:custGeom>
              <a:avLst/>
              <a:gdLst>
                <a:gd name="T0" fmla="*/ 135 w 135"/>
                <a:gd name="T1" fmla="*/ 0 h 190"/>
                <a:gd name="T2" fmla="*/ 135 w 135"/>
                <a:gd name="T3" fmla="*/ 3 h 190"/>
                <a:gd name="T4" fmla="*/ 0 w 135"/>
                <a:gd name="T5" fmla="*/ 3 h 190"/>
                <a:gd name="T6" fmla="*/ 0 w 135"/>
                <a:gd name="T7" fmla="*/ 0 h 190"/>
                <a:gd name="T8" fmla="*/ 135 w 135"/>
                <a:gd name="T9" fmla="*/ 0 h 190"/>
                <a:gd name="T10" fmla="*/ 0 w 135"/>
                <a:gd name="T11" fmla="*/ 66 h 190"/>
                <a:gd name="T12" fmla="*/ 135 w 135"/>
                <a:gd name="T13" fmla="*/ 66 h 190"/>
                <a:gd name="T14" fmla="*/ 135 w 135"/>
                <a:gd name="T15" fmla="*/ 62 h 190"/>
                <a:gd name="T16" fmla="*/ 0 w 135"/>
                <a:gd name="T17" fmla="*/ 62 h 190"/>
                <a:gd name="T18" fmla="*/ 0 w 135"/>
                <a:gd name="T19" fmla="*/ 66 h 190"/>
                <a:gd name="T20" fmla="*/ 0 w 135"/>
                <a:gd name="T21" fmla="*/ 127 h 190"/>
                <a:gd name="T22" fmla="*/ 135 w 135"/>
                <a:gd name="T23" fmla="*/ 127 h 190"/>
                <a:gd name="T24" fmla="*/ 135 w 135"/>
                <a:gd name="T25" fmla="*/ 124 h 190"/>
                <a:gd name="T26" fmla="*/ 0 w 135"/>
                <a:gd name="T27" fmla="*/ 124 h 190"/>
                <a:gd name="T28" fmla="*/ 0 w 135"/>
                <a:gd name="T29" fmla="*/ 127 h 190"/>
                <a:gd name="T30" fmla="*/ 0 w 135"/>
                <a:gd name="T31" fmla="*/ 190 h 190"/>
                <a:gd name="T32" fmla="*/ 135 w 135"/>
                <a:gd name="T33" fmla="*/ 190 h 190"/>
                <a:gd name="T34" fmla="*/ 135 w 135"/>
                <a:gd name="T35" fmla="*/ 186 h 190"/>
                <a:gd name="T36" fmla="*/ 0 w 135"/>
                <a:gd name="T37" fmla="*/ 186 h 190"/>
                <a:gd name="T38" fmla="*/ 0 w 135"/>
                <a:gd name="T39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5" h="190">
                  <a:moveTo>
                    <a:pt x="135" y="0"/>
                  </a:moveTo>
                  <a:lnTo>
                    <a:pt x="135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135" y="0"/>
                  </a:lnTo>
                  <a:close/>
                  <a:moveTo>
                    <a:pt x="0" y="66"/>
                  </a:moveTo>
                  <a:lnTo>
                    <a:pt x="135" y="66"/>
                  </a:lnTo>
                  <a:lnTo>
                    <a:pt x="135" y="62"/>
                  </a:lnTo>
                  <a:lnTo>
                    <a:pt x="0" y="62"/>
                  </a:lnTo>
                  <a:lnTo>
                    <a:pt x="0" y="66"/>
                  </a:lnTo>
                  <a:close/>
                  <a:moveTo>
                    <a:pt x="0" y="127"/>
                  </a:moveTo>
                  <a:lnTo>
                    <a:pt x="135" y="127"/>
                  </a:lnTo>
                  <a:lnTo>
                    <a:pt x="135" y="124"/>
                  </a:lnTo>
                  <a:lnTo>
                    <a:pt x="0" y="124"/>
                  </a:lnTo>
                  <a:lnTo>
                    <a:pt x="0" y="127"/>
                  </a:lnTo>
                  <a:close/>
                  <a:moveTo>
                    <a:pt x="0" y="190"/>
                  </a:moveTo>
                  <a:lnTo>
                    <a:pt x="135" y="190"/>
                  </a:lnTo>
                  <a:lnTo>
                    <a:pt x="135" y="186"/>
                  </a:lnTo>
                  <a:lnTo>
                    <a:pt x="0" y="186"/>
                  </a:lnTo>
                  <a:lnTo>
                    <a:pt x="0" y="19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0374" y="2242281"/>
              <a:ext cx="221389" cy="224744"/>
            </a:xfrm>
            <a:custGeom>
              <a:avLst/>
              <a:gdLst>
                <a:gd name="T0" fmla="*/ 66 w 66"/>
                <a:gd name="T1" fmla="*/ 0 h 67"/>
                <a:gd name="T2" fmla="*/ 0 w 66"/>
                <a:gd name="T3" fmla="*/ 0 h 67"/>
                <a:gd name="T4" fmla="*/ 0 w 66"/>
                <a:gd name="T5" fmla="*/ 67 h 67"/>
                <a:gd name="T6" fmla="*/ 66 w 66"/>
                <a:gd name="T7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67">
                  <a:moveTo>
                    <a:pt x="66" y="0"/>
                  </a:moveTo>
                  <a:lnTo>
                    <a:pt x="0" y="0"/>
                  </a:lnTo>
                  <a:lnTo>
                    <a:pt x="0" y="67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3160" y="2094688"/>
              <a:ext cx="110696" cy="150948"/>
            </a:xfrm>
            <a:custGeom>
              <a:avLst/>
              <a:gdLst>
                <a:gd name="T0" fmla="*/ 23 w 31"/>
                <a:gd name="T1" fmla="*/ 7 h 42"/>
                <a:gd name="T2" fmla="*/ 6 w 31"/>
                <a:gd name="T3" fmla="*/ 4 h 42"/>
                <a:gd name="T4" fmla="*/ 0 w 31"/>
                <a:gd name="T5" fmla="*/ 33 h 42"/>
                <a:gd name="T6" fmla="*/ 9 w 31"/>
                <a:gd name="T7" fmla="*/ 42 h 42"/>
                <a:gd name="T8" fmla="*/ 27 w 31"/>
                <a:gd name="T9" fmla="*/ 24 h 42"/>
                <a:gd name="T10" fmla="*/ 23 w 31"/>
                <a:gd name="T11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42">
                  <a:moveTo>
                    <a:pt x="23" y="7"/>
                  </a:moveTo>
                  <a:cubicBezTo>
                    <a:pt x="17" y="1"/>
                    <a:pt x="10" y="0"/>
                    <a:pt x="6" y="4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31" y="21"/>
                    <a:pt x="29" y="13"/>
                    <a:pt x="23" y="7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93351" y="2168485"/>
              <a:ext cx="150949" cy="107340"/>
            </a:xfrm>
            <a:custGeom>
              <a:avLst/>
              <a:gdLst>
                <a:gd name="T0" fmla="*/ 35 w 42"/>
                <a:gd name="T1" fmla="*/ 7 h 30"/>
                <a:gd name="T2" fmla="*/ 18 w 42"/>
                <a:gd name="T3" fmla="*/ 3 h 30"/>
                <a:gd name="T4" fmla="*/ 0 w 42"/>
                <a:gd name="T5" fmla="*/ 21 h 30"/>
                <a:gd name="T6" fmla="*/ 9 w 42"/>
                <a:gd name="T7" fmla="*/ 30 h 30"/>
                <a:gd name="T8" fmla="*/ 39 w 42"/>
                <a:gd name="T9" fmla="*/ 24 h 30"/>
                <a:gd name="T10" fmla="*/ 35 w 42"/>
                <a:gd name="T11" fmla="*/ 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0">
                  <a:moveTo>
                    <a:pt x="35" y="7"/>
                  </a:moveTo>
                  <a:cubicBezTo>
                    <a:pt x="29" y="1"/>
                    <a:pt x="22" y="0"/>
                    <a:pt x="18" y="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2" y="20"/>
                    <a:pt x="41" y="13"/>
                    <a:pt x="35" y="7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49744" y="2212093"/>
              <a:ext cx="43608" cy="80505"/>
            </a:xfrm>
            <a:custGeom>
              <a:avLst/>
              <a:gdLst>
                <a:gd name="T0" fmla="*/ 4 w 13"/>
                <a:gd name="T1" fmla="*/ 0 h 24"/>
                <a:gd name="T2" fmla="*/ 0 w 13"/>
                <a:gd name="T3" fmla="*/ 24 h 24"/>
                <a:gd name="T4" fmla="*/ 13 w 13"/>
                <a:gd name="T5" fmla="*/ 10 h 24"/>
                <a:gd name="T6" fmla="*/ 4 w 13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4">
                  <a:moveTo>
                    <a:pt x="4" y="0"/>
                  </a:moveTo>
                  <a:lnTo>
                    <a:pt x="0" y="24"/>
                  </a:lnTo>
                  <a:lnTo>
                    <a:pt x="13" y="1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49744" y="2245637"/>
              <a:ext cx="77152" cy="46962"/>
            </a:xfrm>
            <a:custGeom>
              <a:avLst/>
              <a:gdLst>
                <a:gd name="T0" fmla="*/ 13 w 23"/>
                <a:gd name="T1" fmla="*/ 0 h 14"/>
                <a:gd name="T2" fmla="*/ 0 w 23"/>
                <a:gd name="T3" fmla="*/ 14 h 14"/>
                <a:gd name="T4" fmla="*/ 23 w 23"/>
                <a:gd name="T5" fmla="*/ 9 h 14"/>
                <a:gd name="T6" fmla="*/ 13 w 23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4">
                  <a:moveTo>
                    <a:pt x="13" y="0"/>
                  </a:moveTo>
                  <a:lnTo>
                    <a:pt x="0" y="14"/>
                  </a:lnTo>
                  <a:lnTo>
                    <a:pt x="23" y="9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83288" y="1661974"/>
              <a:ext cx="519929" cy="519929"/>
            </a:xfrm>
            <a:custGeom>
              <a:avLst/>
              <a:gdLst>
                <a:gd name="T0" fmla="*/ 125 w 146"/>
                <a:gd name="T1" fmla="*/ 0 h 146"/>
                <a:gd name="T2" fmla="*/ 0 w 146"/>
                <a:gd name="T3" fmla="*/ 126 h 146"/>
                <a:gd name="T4" fmla="*/ 17 w 146"/>
                <a:gd name="T5" fmla="*/ 129 h 146"/>
                <a:gd name="T6" fmla="*/ 21 w 146"/>
                <a:gd name="T7" fmla="*/ 146 h 146"/>
                <a:gd name="T8" fmla="*/ 146 w 146"/>
                <a:gd name="T9" fmla="*/ 21 h 146"/>
                <a:gd name="T10" fmla="*/ 125 w 146"/>
                <a:gd name="T1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6" h="146">
                  <a:moveTo>
                    <a:pt x="125" y="0"/>
                  </a:moveTo>
                  <a:cubicBezTo>
                    <a:pt x="0" y="126"/>
                    <a:pt x="0" y="126"/>
                    <a:pt x="0" y="126"/>
                  </a:cubicBezTo>
                  <a:cubicBezTo>
                    <a:pt x="4" y="122"/>
                    <a:pt x="11" y="123"/>
                    <a:pt x="17" y="129"/>
                  </a:cubicBezTo>
                  <a:cubicBezTo>
                    <a:pt x="23" y="135"/>
                    <a:pt x="25" y="143"/>
                    <a:pt x="21" y="146"/>
                  </a:cubicBezTo>
                  <a:cubicBezTo>
                    <a:pt x="146" y="21"/>
                    <a:pt x="146" y="21"/>
                    <a:pt x="146" y="21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7084" y="1735772"/>
              <a:ext cx="519929" cy="519929"/>
            </a:xfrm>
            <a:custGeom>
              <a:avLst/>
              <a:gdLst>
                <a:gd name="T0" fmla="*/ 125 w 146"/>
                <a:gd name="T1" fmla="*/ 0 h 146"/>
                <a:gd name="T2" fmla="*/ 0 w 146"/>
                <a:gd name="T3" fmla="*/ 125 h 146"/>
                <a:gd name="T4" fmla="*/ 17 w 146"/>
                <a:gd name="T5" fmla="*/ 129 h 146"/>
                <a:gd name="T6" fmla="*/ 21 w 146"/>
                <a:gd name="T7" fmla="*/ 146 h 146"/>
                <a:gd name="T8" fmla="*/ 146 w 146"/>
                <a:gd name="T9" fmla="*/ 21 h 146"/>
                <a:gd name="T10" fmla="*/ 125 w 146"/>
                <a:gd name="T1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6" h="146">
                  <a:moveTo>
                    <a:pt x="125" y="0"/>
                  </a:moveTo>
                  <a:cubicBezTo>
                    <a:pt x="0" y="125"/>
                    <a:pt x="0" y="125"/>
                    <a:pt x="0" y="125"/>
                  </a:cubicBezTo>
                  <a:cubicBezTo>
                    <a:pt x="4" y="122"/>
                    <a:pt x="11" y="123"/>
                    <a:pt x="17" y="129"/>
                  </a:cubicBezTo>
                  <a:cubicBezTo>
                    <a:pt x="23" y="135"/>
                    <a:pt x="24" y="142"/>
                    <a:pt x="21" y="146"/>
                  </a:cubicBezTo>
                  <a:cubicBezTo>
                    <a:pt x="146" y="21"/>
                    <a:pt x="146" y="21"/>
                    <a:pt x="146" y="21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49546" y="1484193"/>
              <a:ext cx="241515" cy="228098"/>
            </a:xfrm>
            <a:custGeom>
              <a:avLst/>
              <a:gdLst>
                <a:gd name="T0" fmla="*/ 72 w 72"/>
                <a:gd name="T1" fmla="*/ 19 h 68"/>
                <a:gd name="T2" fmla="*/ 54 w 72"/>
                <a:gd name="T3" fmla="*/ 0 h 68"/>
                <a:gd name="T4" fmla="*/ 46 w 72"/>
                <a:gd name="T5" fmla="*/ 0 h 68"/>
                <a:gd name="T6" fmla="*/ 0 w 72"/>
                <a:gd name="T7" fmla="*/ 46 h 68"/>
                <a:gd name="T8" fmla="*/ 22 w 72"/>
                <a:gd name="T9" fmla="*/ 68 h 68"/>
                <a:gd name="T10" fmla="*/ 72 w 72"/>
                <a:gd name="T11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68">
                  <a:moveTo>
                    <a:pt x="72" y="19"/>
                  </a:moveTo>
                  <a:lnTo>
                    <a:pt x="54" y="0"/>
                  </a:lnTo>
                  <a:lnTo>
                    <a:pt x="46" y="0"/>
                  </a:lnTo>
                  <a:lnTo>
                    <a:pt x="0" y="46"/>
                  </a:lnTo>
                  <a:lnTo>
                    <a:pt x="22" y="68"/>
                  </a:lnTo>
                  <a:lnTo>
                    <a:pt x="72" y="1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3343" y="1547927"/>
              <a:ext cx="228098" cy="241515"/>
            </a:xfrm>
            <a:custGeom>
              <a:avLst/>
              <a:gdLst>
                <a:gd name="T0" fmla="*/ 23 w 68"/>
                <a:gd name="T1" fmla="*/ 72 h 72"/>
                <a:gd name="T2" fmla="*/ 68 w 68"/>
                <a:gd name="T3" fmla="*/ 26 h 72"/>
                <a:gd name="T4" fmla="*/ 68 w 68"/>
                <a:gd name="T5" fmla="*/ 18 h 72"/>
                <a:gd name="T6" fmla="*/ 50 w 68"/>
                <a:gd name="T7" fmla="*/ 0 h 72"/>
                <a:gd name="T8" fmla="*/ 0 w 68"/>
                <a:gd name="T9" fmla="*/ 49 h 72"/>
                <a:gd name="T10" fmla="*/ 23 w 68"/>
                <a:gd name="T1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72">
                  <a:moveTo>
                    <a:pt x="23" y="72"/>
                  </a:moveTo>
                  <a:lnTo>
                    <a:pt x="68" y="26"/>
                  </a:lnTo>
                  <a:lnTo>
                    <a:pt x="68" y="18"/>
                  </a:lnTo>
                  <a:lnTo>
                    <a:pt x="50" y="0"/>
                  </a:lnTo>
                  <a:lnTo>
                    <a:pt x="0" y="49"/>
                  </a:lnTo>
                  <a:lnTo>
                    <a:pt x="23" y="7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29419" y="1638494"/>
              <a:ext cx="93922" cy="97278"/>
            </a:xfrm>
            <a:custGeom>
              <a:avLst/>
              <a:gdLst>
                <a:gd name="T0" fmla="*/ 28 w 28"/>
                <a:gd name="T1" fmla="*/ 22 h 29"/>
                <a:gd name="T2" fmla="*/ 6 w 28"/>
                <a:gd name="T3" fmla="*/ 0 h 29"/>
                <a:gd name="T4" fmla="*/ 0 w 28"/>
                <a:gd name="T5" fmla="*/ 7 h 29"/>
                <a:gd name="T6" fmla="*/ 22 w 28"/>
                <a:gd name="T7" fmla="*/ 29 h 29"/>
                <a:gd name="T8" fmla="*/ 28 w 28"/>
                <a:gd name="T9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28" y="22"/>
                  </a:moveTo>
                  <a:lnTo>
                    <a:pt x="6" y="0"/>
                  </a:lnTo>
                  <a:lnTo>
                    <a:pt x="0" y="7"/>
                  </a:lnTo>
                  <a:lnTo>
                    <a:pt x="22" y="29"/>
                  </a:lnTo>
                  <a:lnTo>
                    <a:pt x="28" y="22"/>
                  </a:lnTo>
                  <a:close/>
                </a:path>
              </a:pathLst>
            </a:custGeom>
            <a:solidFill>
              <a:schemeClr val="bg2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03217" y="1712290"/>
              <a:ext cx="97278" cy="97278"/>
            </a:xfrm>
            <a:custGeom>
              <a:avLst/>
              <a:gdLst>
                <a:gd name="T0" fmla="*/ 0 w 29"/>
                <a:gd name="T1" fmla="*/ 7 h 29"/>
                <a:gd name="T2" fmla="*/ 22 w 29"/>
                <a:gd name="T3" fmla="*/ 29 h 29"/>
                <a:gd name="T4" fmla="*/ 29 w 29"/>
                <a:gd name="T5" fmla="*/ 23 h 29"/>
                <a:gd name="T6" fmla="*/ 6 w 29"/>
                <a:gd name="T7" fmla="*/ 0 h 29"/>
                <a:gd name="T8" fmla="*/ 0 w 29"/>
                <a:gd name="T9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9">
                  <a:moveTo>
                    <a:pt x="0" y="7"/>
                  </a:moveTo>
                  <a:lnTo>
                    <a:pt x="22" y="29"/>
                  </a:lnTo>
                  <a:lnTo>
                    <a:pt x="29" y="23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29" name="出自【趣你的PPT】(微信:qunideppt)：最优质的PPT资源库"/>
          <p:cNvCxnSpPr/>
          <p:nvPr/>
        </p:nvCxnSpPr>
        <p:spPr>
          <a:xfrm flipH="1" flipV="1">
            <a:off x="7332919" y="3667690"/>
            <a:ext cx="674166" cy="46341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出自【趣你的PPT】(微信:qunideppt)：最优质的PPT资源库"/>
          <p:cNvSpPr/>
          <p:nvPr/>
        </p:nvSpPr>
        <p:spPr>
          <a:xfrm>
            <a:off x="8715976" y="3737655"/>
            <a:ext cx="0" cy="783911"/>
          </a:xfrm>
          <a:prstGeom prst="line">
            <a:avLst/>
          </a:prstGeom>
          <a:noFill/>
          <a:ln w="12700" cap="flat">
            <a:solidFill>
              <a:schemeClr val="accent2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 flipH="1">
            <a:off x="8002065" y="4156311"/>
            <a:ext cx="716535" cy="1"/>
          </a:xfrm>
          <a:prstGeom prst="line">
            <a:avLst/>
          </a:prstGeom>
          <a:noFill/>
          <a:ln w="12700" cap="flat">
            <a:solidFill>
              <a:schemeClr val="accent2"/>
            </a:solidFill>
            <a:prstDash val="solid"/>
            <a:miter lim="400000"/>
            <a:tailEnd type="none" w="med" len="med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cxnSp>
        <p:nvCxnSpPr>
          <p:cNvPr id="32" name="出自【趣你的PPT】(微信:qunideppt)：最优质的PPT资源库"/>
          <p:cNvCxnSpPr/>
          <p:nvPr/>
        </p:nvCxnSpPr>
        <p:spPr>
          <a:xfrm flipV="1">
            <a:off x="3267183" y="2382617"/>
            <a:ext cx="1043828" cy="69453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出自【趣你的PPT】(微信:qunideppt)：最优质的PPT资源库"/>
          <p:cNvSpPr/>
          <p:nvPr/>
        </p:nvSpPr>
        <p:spPr>
          <a:xfrm flipH="1">
            <a:off x="2558292" y="2683701"/>
            <a:ext cx="0" cy="783911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2555668" y="3102357"/>
            <a:ext cx="716535" cy="1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400000"/>
            <a:tailEnd type="none" w="med" len="med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cxnSp>
        <p:nvCxnSpPr>
          <p:cNvPr id="35" name="出自【趣你的PPT】(微信:qunideppt)：最优质的PPT资源库"/>
          <p:cNvCxnSpPr/>
          <p:nvPr/>
        </p:nvCxnSpPr>
        <p:spPr>
          <a:xfrm flipV="1">
            <a:off x="4208004" y="3731977"/>
            <a:ext cx="674166" cy="46341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出自【趣你的PPT】(微信:qunideppt)：最优质的PPT资源库"/>
          <p:cNvSpPr/>
          <p:nvPr/>
        </p:nvSpPr>
        <p:spPr>
          <a:xfrm flipH="1">
            <a:off x="3499113" y="3801942"/>
            <a:ext cx="0" cy="783911"/>
          </a:xfrm>
          <a:prstGeom prst="line">
            <a:avLst/>
          </a:prstGeom>
          <a:noFill/>
          <a:ln w="12700" cap="flat">
            <a:solidFill>
              <a:schemeClr val="accent2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3496489" y="4220598"/>
            <a:ext cx="716535" cy="1"/>
          </a:xfrm>
          <a:prstGeom prst="line">
            <a:avLst/>
          </a:prstGeom>
          <a:noFill/>
          <a:ln w="12700" cap="flat">
            <a:solidFill>
              <a:schemeClr val="accent2"/>
            </a:solidFill>
            <a:prstDash val="solid"/>
            <a:miter lim="400000"/>
            <a:tailEnd type="none" w="med" len="med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cxnSp>
        <p:nvCxnSpPr>
          <p:cNvPr id="38" name="出自【趣你的PPT】(微信:qunideppt)：最优质的PPT资源库"/>
          <p:cNvCxnSpPr/>
          <p:nvPr/>
        </p:nvCxnSpPr>
        <p:spPr>
          <a:xfrm flipH="1" flipV="1">
            <a:off x="7874046" y="2369846"/>
            <a:ext cx="1043828" cy="69453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出自【趣你的PPT】(微信:qunideppt)：最优质的PPT资源库"/>
          <p:cNvSpPr/>
          <p:nvPr/>
        </p:nvSpPr>
        <p:spPr>
          <a:xfrm>
            <a:off x="9626765" y="2670930"/>
            <a:ext cx="0" cy="783911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 flipH="1">
            <a:off x="8912854" y="3089586"/>
            <a:ext cx="716535" cy="1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400000"/>
            <a:tailEnd type="none" w="med" len="med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 rot="16200000" flipH="1">
            <a:off x="6151297" y="4229765"/>
            <a:ext cx="0" cy="783911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 rot="16200000">
            <a:off x="5793028" y="4266077"/>
            <a:ext cx="716535" cy="1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400000"/>
            <a:tailEnd type="none" w="med" len="med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>
              <a:latin typeface="Source Sans Pro Light" panose="020B0403030403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9797001" y="2634109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9797001" y="3011747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8867146" y="3682257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867146" y="4059895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807569" y="2646070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61000" y="3023708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1744039" y="3772125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997470" y="4149763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5341384" y="4736225"/>
            <a:ext cx="158743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4968100" y="5113863"/>
            <a:ext cx="2333999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3" name="Group 52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54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1778078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出自【趣你的PPT】(微信:qunideppt)：最优质的PPT资源库"/>
          <p:cNvCxnSpPr/>
          <p:nvPr/>
        </p:nvCxnSpPr>
        <p:spPr>
          <a:xfrm rot="5400000">
            <a:off x="1649922" y="3743959"/>
            <a:ext cx="612000" cy="1092"/>
          </a:xfrm>
          <a:prstGeom prst="line">
            <a:avLst/>
          </a:prstGeom>
          <a:ln w="12700">
            <a:solidFill>
              <a:schemeClr val="accent2"/>
            </a:solidFill>
            <a:prstDash val="sysDot"/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出自【趣你的PPT】(微信:qunideppt)：最优质的PPT资源库"/>
          <p:cNvSpPr>
            <a:spLocks noChangeAspect="1"/>
          </p:cNvSpPr>
          <p:nvPr/>
        </p:nvSpPr>
        <p:spPr>
          <a:xfrm>
            <a:off x="1415922" y="2219895"/>
            <a:ext cx="1080000" cy="10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FF0000"/>
              </a:solidFill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1474398" y="2547529"/>
            <a:ext cx="96304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5" name="出自【趣你的PPT】(微信:qunideppt)：最优质的PPT资源库"/>
          <p:cNvCxnSpPr/>
          <p:nvPr/>
        </p:nvCxnSpPr>
        <p:spPr>
          <a:xfrm rot="5400000">
            <a:off x="3719688" y="3743959"/>
            <a:ext cx="612000" cy="1092"/>
          </a:xfrm>
          <a:prstGeom prst="line">
            <a:avLst/>
          </a:prstGeom>
          <a:ln w="12700">
            <a:solidFill>
              <a:schemeClr val="accent1"/>
            </a:solidFill>
            <a:prstDash val="sysDot"/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出自【趣你的PPT】(微信:qunideppt)：最优质的PPT资源库"/>
          <p:cNvSpPr>
            <a:spLocks noChangeAspect="1"/>
          </p:cNvSpPr>
          <p:nvPr/>
        </p:nvSpPr>
        <p:spPr>
          <a:xfrm>
            <a:off x="3305688" y="1859070"/>
            <a:ext cx="1440000" cy="14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FF0000"/>
              </a:solidFill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3454163" y="2364140"/>
            <a:ext cx="1143050" cy="42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961448" y="1330467"/>
            <a:ext cx="2268013" cy="2268000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3">
              <a:hueOff val="552171"/>
              <a:satOff val="28263"/>
              <a:lumOff val="11872"/>
              <a:alphaOff val="0"/>
            </a:schemeClr>
          </a:lnRef>
          <a:fillRef idx="1">
            <a:schemeClr val="accent3">
              <a:hueOff val="552171"/>
              <a:satOff val="28263"/>
              <a:lumOff val="11872"/>
              <a:alphaOff val="0"/>
            </a:schemeClr>
          </a:fillRef>
          <a:effectRef idx="0">
            <a:schemeClr val="accent3">
              <a:hueOff val="552171"/>
              <a:satOff val="28263"/>
              <a:lumOff val="11872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468142" y="2215809"/>
            <a:ext cx="1254624" cy="497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>
            <a:off x="6096000" y="3681929"/>
            <a:ext cx="0" cy="794702"/>
          </a:xfrm>
          <a:prstGeom prst="line">
            <a:avLst/>
          </a:prstGeom>
          <a:ln w="12700">
            <a:solidFill>
              <a:schemeClr val="accent2"/>
            </a:solidFill>
            <a:prstDash val="sysDot"/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出自【趣你的PPT】(微信:qunideppt)：最优质的PPT资源库"/>
          <p:cNvCxnSpPr/>
          <p:nvPr/>
        </p:nvCxnSpPr>
        <p:spPr>
          <a:xfrm rot="5400000">
            <a:off x="7859220" y="3743959"/>
            <a:ext cx="612000" cy="1092"/>
          </a:xfrm>
          <a:prstGeom prst="line">
            <a:avLst/>
          </a:prstGeom>
          <a:ln w="12700">
            <a:solidFill>
              <a:schemeClr val="accent1"/>
            </a:solidFill>
            <a:prstDash val="sysDot"/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>
            <a:spLocks noChangeAspect="1"/>
          </p:cNvSpPr>
          <p:nvPr/>
        </p:nvSpPr>
        <p:spPr>
          <a:xfrm>
            <a:off x="7445220" y="1859070"/>
            <a:ext cx="1440000" cy="14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FF0000"/>
              </a:solidFill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593695" y="2364140"/>
            <a:ext cx="1143050" cy="42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出自【趣你的PPT】(微信:qunideppt)：最优质的PPT资源库"/>
          <p:cNvCxnSpPr/>
          <p:nvPr/>
        </p:nvCxnSpPr>
        <p:spPr>
          <a:xfrm rot="5400000">
            <a:off x="9928987" y="3743959"/>
            <a:ext cx="612000" cy="1092"/>
          </a:xfrm>
          <a:prstGeom prst="line">
            <a:avLst/>
          </a:prstGeom>
          <a:ln w="12700">
            <a:solidFill>
              <a:schemeClr val="accent2"/>
            </a:solidFill>
            <a:prstDash val="sysDot"/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出自【趣你的PPT】(微信:qunideppt)：最优质的PPT资源库"/>
          <p:cNvSpPr>
            <a:spLocks noChangeAspect="1"/>
          </p:cNvSpPr>
          <p:nvPr/>
        </p:nvSpPr>
        <p:spPr>
          <a:xfrm>
            <a:off x="9694987" y="2223466"/>
            <a:ext cx="1080000" cy="10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FF0000"/>
              </a:solidFill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9753463" y="2551100"/>
            <a:ext cx="96304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86336" y="4278084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1118607" y="4708848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856102" y="4278084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3188373" y="4708848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6996181" y="4278084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7328452" y="4708848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9067585" y="4278084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9399856" y="4708848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4926414" y="4278084"/>
            <a:ext cx="2338080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5258685" y="4708848"/>
            <a:ext cx="1710178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7" name="Group 26出自【趣你的PPT】(微信:qunideppt)：最优质的PPT资源库"/>
          <p:cNvGrpSpPr/>
          <p:nvPr>
            <p:custDataLst>
              <p:tags r:id="rId1"/>
            </p:custDataLst>
          </p:nvPr>
        </p:nvGrpSpPr>
        <p:grpSpPr>
          <a:xfrm>
            <a:off x="297737" y="400738"/>
            <a:ext cx="779223" cy="312382"/>
            <a:chOff x="297737" y="348676"/>
            <a:chExt cx="779223" cy="312382"/>
          </a:xfrm>
        </p:grpSpPr>
        <p:sp>
          <p:nvSpPr>
            <p:cNvPr id="28" name="出自【趣你的PPT】(微信:qunideppt)：最优质的PPT资源库"/>
            <p:cNvSpPr/>
            <p:nvPr/>
          </p:nvSpPr>
          <p:spPr>
            <a:xfrm>
              <a:off x="297737" y="452803"/>
              <a:ext cx="628406" cy="2082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448554" y="348676"/>
              <a:ext cx="628406" cy="2082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出自【趣你的PPT】(微信:qunideppt)：最优质的PPT资源库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36337" y="326097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论文框架与内容</a:t>
            </a:r>
          </a:p>
        </p:txBody>
      </p:sp>
    </p:spTree>
    <p:extLst>
      <p:ext uri="{BB962C8B-B14F-4D97-AF65-F5344CB8AC3E}">
        <p14:creationId xmlns:p14="http://schemas.microsoft.com/office/powerpoint/2010/main" val="3574122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652" y="1123433"/>
            <a:ext cx="4181515" cy="4251207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6468967" y="2125077"/>
            <a:ext cx="19638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PART</a:t>
            </a:r>
            <a:endParaRPr lang="zh-CN" altLang="en-US" sz="480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9181687" y="2125077"/>
            <a:ext cx="836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02</a:t>
            </a:r>
            <a:endParaRPr lang="zh-CN" altLang="en-US" sz="4800" dirty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402862" y="2756147"/>
            <a:ext cx="364537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研究思路与方法</a:t>
            </a:r>
          </a:p>
        </p:txBody>
      </p:sp>
      <p:cxnSp>
        <p:nvCxnSpPr>
          <p:cNvPr id="8" name="出自【趣你的PPT】(微信:qunideppt)：最优质的PPT资源库"/>
          <p:cNvCxnSpPr/>
          <p:nvPr/>
        </p:nvCxnSpPr>
        <p:spPr>
          <a:xfrm>
            <a:off x="6563360" y="3402478"/>
            <a:ext cx="34137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>
            <a:off x="6790947" y="3511221"/>
            <a:ext cx="2869207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0"/>
              </a:spcBef>
            </a:pP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4450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guxsjgt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qjpjwus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hiuzxsa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1rf45u5k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hiuzxsa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1rf45u5k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hiuzxsa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1rf45u5k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hiuzxsa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1rf45u5k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hiuzxsa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qjpjwus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1rf45u5k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5u4dczgu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5efoejy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5u4dczgu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5efoejy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5u4dczgu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5efoejy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5u4dczgu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5efoejy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5u4dczgu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guxsjgt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w5efoejy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ub2sgwb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wsnk1k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ub2sgwb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wsnk1k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ub2sgwb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wsnk1k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ub2sgwb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wsnk1k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eub2sgwb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qjpjwus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owsnk1k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guxsjgt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qjpjwus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guxsjgt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pqjpjwus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2guxsjgt"/>
</p:tagLst>
</file>

<file path=ppt/theme/theme1.xml><?xml version="1.0" encoding="utf-8"?>
<a:theme xmlns:a="http://schemas.openxmlformats.org/drawingml/2006/main" name="标准000">
  <a:themeElements>
    <a:clrScheme name="自定义 211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2BA2DC"/>
      </a:accent1>
      <a:accent2>
        <a:srgbClr val="00B0F0"/>
      </a:accent2>
      <a:accent3>
        <a:srgbClr val="FFC000"/>
      </a:accent3>
      <a:accent4>
        <a:srgbClr val="FFC000"/>
      </a:accent4>
      <a:accent5>
        <a:srgbClr val="FFC000"/>
      </a:accent5>
      <a:accent6>
        <a:srgbClr val="FFC000"/>
      </a:accent6>
      <a:hlink>
        <a:srgbClr val="FFC000"/>
      </a:hlink>
      <a:folHlink>
        <a:srgbClr val="954F72"/>
      </a:folHlink>
    </a:clrScheme>
    <a:fontScheme name="标准00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标准000" id="{D4B76CA2-B109-4A4B-9A5F-5D8E1F4440FB}" vid="{3A4CA05C-C500-47DB-8831-196445B5F2F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标准000</Template>
  <TotalTime>159</TotalTime>
  <Words>2448</Words>
  <Application>Microsoft Office PowerPoint</Application>
  <PresentationFormat>宽屏</PresentationFormat>
  <Paragraphs>257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FontAwesome</vt:lpstr>
      <vt:lpstr>Helvetica Light</vt:lpstr>
      <vt:lpstr>Open Sans</vt:lpstr>
      <vt:lpstr>方正清刻本悦宋简体</vt:lpstr>
      <vt:lpstr>微软雅黑</vt:lpstr>
      <vt:lpstr>Arial</vt:lpstr>
      <vt:lpstr>Impact</vt:lpstr>
      <vt:lpstr>Source Sans Pro</vt:lpstr>
      <vt:lpstr>Source Sans Pro Light</vt:lpstr>
      <vt:lpstr>标准000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李燕</dc:creator>
  <cp:lastModifiedBy>chentianping</cp:lastModifiedBy>
  <cp:revision>29</cp:revision>
  <dcterms:created xsi:type="dcterms:W3CDTF">2017-02-13T05:38:16Z</dcterms:created>
  <dcterms:modified xsi:type="dcterms:W3CDTF">2017-03-13T02:53:01Z</dcterms:modified>
</cp:coreProperties>
</file>

<file path=docProps/thumbnail.jpeg>
</file>